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3.xml" ContentType="application/vnd.openxmlformats-officedocument.theme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9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1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2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3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4.xml" ContentType="application/vnd.openxmlformats-officedocument.presentationml.notesSlide+xml"/>
  <Override PartName="/ppt/tags/tag58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0" r:id="rId2"/>
  </p:sldMasterIdLst>
  <p:notesMasterIdLst>
    <p:notesMasterId r:id="rId28"/>
  </p:notesMasterIdLst>
  <p:sldIdLst>
    <p:sldId id="301" r:id="rId3"/>
    <p:sldId id="257" r:id="rId4"/>
    <p:sldId id="295" r:id="rId5"/>
    <p:sldId id="356" r:id="rId6"/>
    <p:sldId id="352" r:id="rId7"/>
    <p:sldId id="355" r:id="rId8"/>
    <p:sldId id="365" r:id="rId9"/>
    <p:sldId id="366" r:id="rId10"/>
    <p:sldId id="354" r:id="rId11"/>
    <p:sldId id="357" r:id="rId12"/>
    <p:sldId id="334" r:id="rId13"/>
    <p:sldId id="360" r:id="rId14"/>
    <p:sldId id="361" r:id="rId15"/>
    <p:sldId id="351" r:id="rId16"/>
    <p:sldId id="335" r:id="rId17"/>
    <p:sldId id="359" r:id="rId18"/>
    <p:sldId id="350" r:id="rId19"/>
    <p:sldId id="336" r:id="rId20"/>
    <p:sldId id="345" r:id="rId21"/>
    <p:sldId id="347" r:id="rId22"/>
    <p:sldId id="343" r:id="rId23"/>
    <p:sldId id="338" r:id="rId24"/>
    <p:sldId id="346" r:id="rId25"/>
    <p:sldId id="348" r:id="rId26"/>
    <p:sldId id="288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Franklin Gothic Medium" panose="020B0603020102020204" pitchFamily="34" charset="0"/>
      <p:regular r:id="rId33"/>
      <p:italic r:id="rId34"/>
    </p:embeddedFont>
    <p:embeddedFont>
      <p:font typeface="微软雅黑" panose="020B0503020204020204" pitchFamily="34" charset="-122"/>
      <p:regular r:id="rId35"/>
      <p:bold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iu" initials="q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9F9F9"/>
    <a:srgbClr val="F5F5F5"/>
    <a:srgbClr val="F2F2F2"/>
    <a:srgbClr val="7BAA3C"/>
    <a:srgbClr val="64A640"/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2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3" y="177"/>
      </p:cViewPr>
      <p:guideLst>
        <p:guide orient="horz" pos="161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.png"/><Relationship Id="rId5" Type="http://schemas.openxmlformats.org/officeDocument/2006/relationships/tags" Target="../tags/tag6.xml"/><Relationship Id="rId10" Type="http://schemas.openxmlformats.org/officeDocument/2006/relationships/image" Target="../media/image1.png"/><Relationship Id="rId4" Type="http://schemas.openxmlformats.org/officeDocument/2006/relationships/tags" Target="../tags/tag5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-20538"/>
            <a:ext cx="1704311" cy="720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5" name="直接连接符 4"/>
          <p:cNvCxnSpPr/>
          <p:nvPr userDrawn="1">
            <p:custDataLst>
              <p:tags r:id="rId4"/>
            </p:custDataLst>
          </p:nvPr>
        </p:nvCxnSpPr>
        <p:spPr>
          <a:xfrm>
            <a:off x="455229" y="600054"/>
            <a:ext cx="8221227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8" name="任意多边形 7"/>
            <p:cNvSpPr/>
            <p:nvPr>
              <p:custDataLst>
                <p:tags r:id="rId7"/>
              </p:custDataLst>
            </p:nvPr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" name="任意多边形 8"/>
            <p:cNvSpPr/>
            <p:nvPr>
              <p:custDataLst>
                <p:tags r:id="rId8"/>
              </p:custDataLst>
            </p:nvPr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pic>
        <p:nvPicPr>
          <p:cNvPr id="10" name="Picture 3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4" y="104826"/>
            <a:ext cx="1458686" cy="3928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55229" y="600054"/>
            <a:ext cx="8221227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8" name="任意多边形 7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4" y="104826"/>
            <a:ext cx="1458686" cy="3928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:push/>
      </p:transition>
    </mc:Choice>
    <mc:Fallback xmlns="">
      <p:transition spd="slow" advTm="3000">
        <p:push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4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16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9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16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24.xml"/><Relationship Id="rId7" Type="http://schemas.openxmlformats.org/officeDocument/2006/relationships/slideLayout" Target="../slideLayouts/slideLayout2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10" Type="http://schemas.openxmlformats.org/officeDocument/2006/relationships/image" Target="../media/image22.png"/><Relationship Id="rId4" Type="http://schemas.openxmlformats.org/officeDocument/2006/relationships/tags" Target="../tags/tag25.xm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openxmlformats.org/officeDocument/2006/relationships/tags" Target="../tags/tag30.xml"/><Relationship Id="rId7" Type="http://schemas.openxmlformats.org/officeDocument/2006/relationships/slideLayout" Target="../slideLayouts/slideLayout2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10" Type="http://schemas.openxmlformats.org/officeDocument/2006/relationships/image" Target="../media/image24.png"/><Relationship Id="rId4" Type="http://schemas.openxmlformats.org/officeDocument/2006/relationships/tags" Target="../tags/tag31.xml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36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28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image" Target="../media/image27.png"/><Relationship Id="rId5" Type="http://schemas.openxmlformats.org/officeDocument/2006/relationships/tags" Target="../tags/tag38.xml"/><Relationship Id="rId10" Type="http://schemas.openxmlformats.org/officeDocument/2006/relationships/image" Target="../media/image26.png"/><Relationship Id="rId4" Type="http://schemas.openxmlformats.org/officeDocument/2006/relationships/tags" Target="../tags/tag37.xm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42.xml"/><Relationship Id="rId7" Type="http://schemas.openxmlformats.org/officeDocument/2006/relationships/slideLayout" Target="../slideLayouts/slideLayout2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10" Type="http://schemas.openxmlformats.org/officeDocument/2006/relationships/image" Target="../media/image30.png"/><Relationship Id="rId4" Type="http://schemas.openxmlformats.org/officeDocument/2006/relationships/tags" Target="../tags/tag43.xml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openxmlformats.org/officeDocument/2006/relationships/tags" Target="../tags/tag48.xml"/><Relationship Id="rId7" Type="http://schemas.openxmlformats.org/officeDocument/2006/relationships/slideLayout" Target="../slideLayouts/slideLayout2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33.png"/><Relationship Id="rId5" Type="http://schemas.openxmlformats.org/officeDocument/2006/relationships/tags" Target="../tags/tag50.xml"/><Relationship Id="rId10" Type="http://schemas.openxmlformats.org/officeDocument/2006/relationships/image" Target="../media/image32.png"/><Relationship Id="rId4" Type="http://schemas.openxmlformats.org/officeDocument/2006/relationships/tags" Target="../tags/tag49.xml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openxmlformats.org/officeDocument/2006/relationships/tags" Target="../tags/tag54.xml"/><Relationship Id="rId7" Type="http://schemas.openxmlformats.org/officeDocument/2006/relationships/slideLayout" Target="../slideLayouts/slideLayout2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10" Type="http://schemas.openxmlformats.org/officeDocument/2006/relationships/image" Target="../media/image35.png"/><Relationship Id="rId4" Type="http://schemas.openxmlformats.org/officeDocument/2006/relationships/tags" Target="../tags/tag55.xml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8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 rot="240363">
            <a:off x="1822439" y="149340"/>
            <a:ext cx="4359116" cy="3548774"/>
          </a:xfrm>
          <a:custGeom>
            <a:avLst/>
            <a:gdLst>
              <a:gd name="connsiteX0" fmla="*/ 4631267 w 4783667"/>
              <a:gd name="connsiteY0" fmla="*/ 0 h 3750733"/>
              <a:gd name="connsiteX1" fmla="*/ 0 w 4783667"/>
              <a:gd name="connsiteY1" fmla="*/ 1871133 h 3750733"/>
              <a:gd name="connsiteX2" fmla="*/ 4783667 w 4783667"/>
              <a:gd name="connsiteY2" fmla="*/ 3750733 h 3750733"/>
              <a:gd name="connsiteX3" fmla="*/ 4631267 w 4783667"/>
              <a:gd name="connsiteY3" fmla="*/ 0 h 375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3667" h="3750733">
                <a:moveTo>
                  <a:pt x="4631267" y="0"/>
                </a:moveTo>
                <a:lnTo>
                  <a:pt x="0" y="1871133"/>
                </a:lnTo>
                <a:lnTo>
                  <a:pt x="4783667" y="3750733"/>
                </a:lnTo>
                <a:lnTo>
                  <a:pt x="4631267" y="0"/>
                </a:lnTo>
                <a:close/>
              </a:path>
            </a:pathLst>
          </a:custGeom>
          <a:noFill/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1992504" y="750378"/>
            <a:ext cx="4883752" cy="3364229"/>
          </a:xfrm>
          <a:custGeom>
            <a:avLst/>
            <a:gdLst>
              <a:gd name="connsiteX0" fmla="*/ 0 w 5359400"/>
              <a:gd name="connsiteY0" fmla="*/ 677333 h 3522133"/>
              <a:gd name="connsiteX1" fmla="*/ 5359400 w 5359400"/>
              <a:gd name="connsiteY1" fmla="*/ 0 h 3522133"/>
              <a:gd name="connsiteX2" fmla="*/ 3530600 w 5359400"/>
              <a:gd name="connsiteY2" fmla="*/ 3522133 h 3522133"/>
              <a:gd name="connsiteX3" fmla="*/ 0 w 5359400"/>
              <a:gd name="connsiteY3" fmla="*/ 677333 h 352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9400" h="3522133">
                <a:moveTo>
                  <a:pt x="0" y="677333"/>
                </a:moveTo>
                <a:lnTo>
                  <a:pt x="5359400" y="0"/>
                </a:lnTo>
                <a:lnTo>
                  <a:pt x="3530600" y="3522133"/>
                </a:lnTo>
                <a:lnTo>
                  <a:pt x="0" y="677333"/>
                </a:lnTo>
                <a:close/>
              </a:path>
            </a:pathLst>
          </a:custGeom>
          <a:noFill/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514477" y="4326094"/>
            <a:ext cx="2670733" cy="31623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如来佛组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操作系统原理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小组展示</a:t>
            </a:r>
          </a:p>
        </p:txBody>
      </p:sp>
      <p:sp>
        <p:nvSpPr>
          <p:cNvPr id="7" name="矩形 6"/>
          <p:cNvSpPr/>
          <p:nvPr/>
        </p:nvSpPr>
        <p:spPr>
          <a:xfrm>
            <a:off x="1530197" y="1319708"/>
            <a:ext cx="6017435" cy="1591999"/>
          </a:xfrm>
          <a:prstGeom prst="rect">
            <a:avLst/>
          </a:prstGeom>
          <a:solidFill>
            <a:srgbClr val="F8F8F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1" y="122982"/>
            <a:ext cx="1777270" cy="47863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96368" y="1453989"/>
            <a:ext cx="5943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Śākyamuni</a:t>
            </a:r>
            <a:endParaRPr lang="en-US" altLang="zh-CN" sz="40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Operating System</a:t>
            </a:r>
            <a:endParaRPr lang="zh-CN" altLang="en-US" sz="4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668319" y="83739"/>
            <a:ext cx="172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代码规模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-2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19" y="1001454"/>
            <a:ext cx="7558907" cy="33163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04720" y="2077431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项目展示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71416" y="3324709"/>
            <a:ext cx="309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1" name="组合 40"/>
          <p:cNvGrpSpPr/>
          <p:nvPr/>
        </p:nvGrpSpPr>
        <p:grpSpPr>
          <a:xfrm>
            <a:off x="1199354" y="1542971"/>
            <a:ext cx="2704780" cy="2081072"/>
            <a:chOff x="4272487" y="985295"/>
            <a:chExt cx="530249" cy="407976"/>
          </a:xfrm>
        </p:grpSpPr>
        <p:grpSp>
          <p:nvGrpSpPr>
            <p:cNvPr id="42" name="组合 41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44" name="任意多边形 43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44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4519952" y="1045125"/>
              <a:ext cx="167310" cy="28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2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32" name="任意多边形 31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677001" y="83739"/>
            <a:ext cx="17125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项目展示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-1</a:t>
            </a:r>
          </a:p>
        </p:txBody>
      </p:sp>
      <p:pic>
        <p:nvPicPr>
          <p:cNvPr id="2" name="图片 1" descr="K9H2A`)T)INA_WKX1CTQT)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751840"/>
            <a:ext cx="6838950" cy="3981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677001" y="83739"/>
            <a:ext cx="17125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项目展示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-2</a:t>
            </a:r>
          </a:p>
        </p:txBody>
      </p:sp>
      <p:pic>
        <p:nvPicPr>
          <p:cNvPr id="2" name="图片 1" descr="TD(@R02DU3MYFJTW8`Z8}(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62" y="1056467"/>
            <a:ext cx="6764240" cy="3120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演示视频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682" end="0.9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1365"/>
            <a:ext cx="9144000" cy="46942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04720" y="2077431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框架分析</a:t>
            </a:r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1" name="组合 40"/>
          <p:cNvGrpSpPr/>
          <p:nvPr/>
        </p:nvGrpSpPr>
        <p:grpSpPr>
          <a:xfrm>
            <a:off x="1199354" y="1542971"/>
            <a:ext cx="2704780" cy="2081072"/>
            <a:chOff x="4272487" y="985295"/>
            <a:chExt cx="530249" cy="407976"/>
          </a:xfrm>
        </p:grpSpPr>
        <p:grpSp>
          <p:nvGrpSpPr>
            <p:cNvPr id="42" name="组合 41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44" name="任意多边形 43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44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4519952" y="1045125"/>
              <a:ext cx="167310" cy="28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3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32" name="任意多边形 31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984037" cy="51435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 flipH="1">
            <a:off x="457204" y="342903"/>
            <a:ext cx="228602" cy="0"/>
          </a:xfrm>
          <a:prstGeom prst="line">
            <a:avLst/>
          </a:prstGeom>
          <a:ln w="25400"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32181" y="1257396"/>
            <a:ext cx="2880379" cy="642108"/>
          </a:xfrm>
          <a:prstGeom prst="rect">
            <a:avLst/>
          </a:prstGeom>
          <a:noFill/>
        </p:spPr>
        <p:txBody>
          <a:bodyPr wrap="square" lIns="47625" tIns="19050" rIns="47625" bIns="1905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2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框架分析</a:t>
            </a:r>
          </a:p>
        </p:txBody>
      </p:sp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532181" y="2111236"/>
            <a:ext cx="2880379" cy="130302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zh-CN" altLang="en-US" sz="1000" spc="28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整体框架分为</a:t>
            </a:r>
            <a:r>
              <a:rPr lang="en-US" altLang="zh-CN" sz="1000" spc="28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bootloader</a:t>
            </a:r>
            <a:r>
              <a:rPr lang="zh-CN" altLang="en-US" sz="1000" spc="28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000" spc="28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kernel</a:t>
            </a:r>
            <a:r>
              <a:rPr lang="zh-CN" altLang="en-US" sz="1000" spc="28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两个文件夹。</a:t>
            </a:r>
            <a:endParaRPr lang="en-US" altLang="zh-CN" sz="1000" spc="28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sz="1000" spc="28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en-US" altLang="zh-CN" sz="1000" spc="28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ootloader</a:t>
            </a:r>
            <a:r>
              <a:rPr lang="zh-CN" altLang="en-US" sz="1000" spc="28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主要存放引导的汇编代码</a:t>
            </a:r>
            <a:endParaRPr lang="en-US" altLang="zh-CN" sz="1000" spc="28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sz="1000" spc="28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kernel</a:t>
            </a:r>
            <a:r>
              <a:rPr lang="zh-CN" altLang="en-US" sz="1000" spc="28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中具体实现操作系统的功能。</a:t>
            </a:r>
            <a:endParaRPr lang="zh-CN" altLang="en-US" sz="1000" spc="28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8"/>
          <a:srcRect l="5909" t="3589"/>
          <a:stretch>
            <a:fillRect/>
          </a:stretch>
        </p:blipFill>
        <p:spPr>
          <a:xfrm>
            <a:off x="3984036" y="0"/>
            <a:ext cx="5225969" cy="5143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984037" cy="51435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 flipH="1">
            <a:off x="457204" y="342903"/>
            <a:ext cx="228602" cy="0"/>
          </a:xfrm>
          <a:prstGeom prst="line">
            <a:avLst/>
          </a:prstGeom>
          <a:ln w="25400">
            <a:solidFill>
              <a:schemeClr val="l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532181" y="1257396"/>
            <a:ext cx="2880379" cy="642108"/>
          </a:xfrm>
          <a:prstGeom prst="rect">
            <a:avLst/>
          </a:prstGeom>
          <a:noFill/>
        </p:spPr>
        <p:txBody>
          <a:bodyPr wrap="square" lIns="47625" tIns="19050" rIns="47625" bIns="1905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spc="22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框架分析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8"/>
          <a:srcRect l="5910" t="39517" r="41712" b="6127"/>
          <a:stretch>
            <a:fillRect/>
          </a:stretch>
        </p:blipFill>
        <p:spPr>
          <a:xfrm>
            <a:off x="3984036" y="0"/>
            <a:ext cx="5159964" cy="51435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97080" y="41785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程序的入口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397080" y="667690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利用像素点显示各英文字符</a:t>
            </a:r>
          </a:p>
        </p:txBody>
      </p:sp>
      <p:sp>
        <p:nvSpPr>
          <p:cNvPr id="2" name="Title 6"/>
          <p:cNvSpPr txBox="1"/>
          <p:nvPr>
            <p:custDataLst>
              <p:tags r:id="rId5"/>
            </p:custDataLst>
          </p:nvPr>
        </p:nvSpPr>
        <p:spPr>
          <a:xfrm>
            <a:off x="532181" y="2111236"/>
            <a:ext cx="2880379" cy="130302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zh-CN" altLang="en-US" sz="1000" spc="28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各个文件对应的功能</a:t>
            </a:r>
            <a:endParaRPr lang="en-US" altLang="zh-CN" sz="1000" spc="28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zh-CN" altLang="en-US" sz="1000" spc="28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（小白字还没打完，靠口述）</a:t>
            </a:r>
            <a:endParaRPr altLang="zh-CN" sz="1000" spc="28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04720" y="2077431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代码展示</a:t>
            </a:r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1" name="组合 40"/>
          <p:cNvGrpSpPr/>
          <p:nvPr/>
        </p:nvGrpSpPr>
        <p:grpSpPr>
          <a:xfrm>
            <a:off x="1199354" y="1542971"/>
            <a:ext cx="2704780" cy="2081072"/>
            <a:chOff x="4272487" y="985295"/>
            <a:chExt cx="530249" cy="407976"/>
          </a:xfrm>
        </p:grpSpPr>
        <p:grpSp>
          <p:nvGrpSpPr>
            <p:cNvPr id="42" name="组合 41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44" name="任意多边形 43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44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4519952" y="1045125"/>
              <a:ext cx="167310" cy="289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4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32" name="任意多边形 31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081528" cy="51435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>
            <a:off x="457204" y="4743488"/>
            <a:ext cx="57150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57200" y="457200"/>
            <a:ext cx="2171234" cy="545783"/>
          </a:xfrm>
          <a:prstGeom prst="rect">
            <a:avLst/>
          </a:prstGeom>
          <a:noFill/>
        </p:spPr>
        <p:txBody>
          <a:bodyPr wrap="square" lIns="47625" tIns="19050" rIns="47625" bIns="19050" rtlCol="0" anchor="t" anchorCtr="0">
            <a:normAutofit/>
          </a:bodyPr>
          <a:lstStyle/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000" spc="14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初始化模块</a:t>
            </a:r>
            <a:endParaRPr lang="zh-CN" altLang="en-US" sz="3000" b="1" spc="24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itle 6"/>
          <p:cNvSpPr txBox="1"/>
          <p:nvPr>
            <p:custDataLst>
              <p:tags r:id="rId5"/>
            </p:custDataLst>
          </p:nvPr>
        </p:nvSpPr>
        <p:spPr>
          <a:xfrm>
            <a:off x="457204" y="1771664"/>
            <a:ext cx="2171710" cy="8572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t" anchorCtr="0">
            <a:normAutofit fontScale="675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200" spc="14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大致分为三个模块，分别为内存初始化，中断初始化以及任务初始化</a:t>
            </a:r>
          </a:p>
        </p:txBody>
      </p:sp>
      <p:pic>
        <p:nvPicPr>
          <p:cNvPr id="12" name="图片 11"/>
          <p:cNvPicPr preferRelativeResize="0"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9"/>
          <a:srcRect t="-12398" b="-12398"/>
          <a:stretch>
            <a:fillRect/>
          </a:stretch>
        </p:blipFill>
        <p:spPr>
          <a:xfrm>
            <a:off x="3771930" y="1257290"/>
            <a:ext cx="4667288" cy="262892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00" h="5520">
                <a:moveTo>
                  <a:pt x="0" y="0"/>
                </a:moveTo>
                <a:lnTo>
                  <a:pt x="9800" y="0"/>
                </a:lnTo>
                <a:lnTo>
                  <a:pt x="9800" y="5520"/>
                </a:lnTo>
                <a:lnTo>
                  <a:pt x="0" y="5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/>
            <a:stretch>
              <a:fillRect/>
            </a:stretch>
          </a:blipFill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5113285" y="2712270"/>
            <a:ext cx="1367155" cy="508532"/>
            <a:chOff x="4782534" y="2859366"/>
            <a:chExt cx="1367155" cy="508532"/>
          </a:xfrm>
        </p:grpSpPr>
        <p:sp>
          <p:nvSpPr>
            <p:cNvPr id="102" name="TextBox 101"/>
            <p:cNvSpPr txBox="1"/>
            <p:nvPr/>
          </p:nvSpPr>
          <p:spPr>
            <a:xfrm>
              <a:off x="4782534" y="3122788"/>
              <a:ext cx="1367155" cy="245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sym typeface="+mn-ea"/>
                </a:rPr>
                <a:t>Framework analysis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782534" y="2859366"/>
              <a:ext cx="9956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  <a:sym typeface="+mn-ea"/>
                </a:rPr>
                <a:t>框架分析</a:t>
              </a:r>
              <a:endParaRPr lang="zh-CN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113285" y="1224751"/>
            <a:ext cx="1394460" cy="494019"/>
            <a:chOff x="4782534" y="952085"/>
            <a:chExt cx="1394460" cy="494019"/>
          </a:xfrm>
        </p:grpSpPr>
        <p:sp>
          <p:nvSpPr>
            <p:cNvPr id="144" name="TextBox 143"/>
            <p:cNvSpPr txBox="1"/>
            <p:nvPr/>
          </p:nvSpPr>
          <p:spPr>
            <a:xfrm>
              <a:off x="4782534" y="952085"/>
              <a:ext cx="9956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项目简介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782534" y="1200994"/>
              <a:ext cx="1394460" cy="245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Project introduction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113285" y="1952884"/>
            <a:ext cx="1411605" cy="525272"/>
            <a:chOff x="4782534" y="1822584"/>
            <a:chExt cx="1411605" cy="525272"/>
          </a:xfrm>
        </p:grpSpPr>
        <p:sp>
          <p:nvSpPr>
            <p:cNvPr id="145" name="TextBox 144"/>
            <p:cNvSpPr txBox="1"/>
            <p:nvPr/>
          </p:nvSpPr>
          <p:spPr>
            <a:xfrm>
              <a:off x="4782534" y="1822584"/>
              <a:ext cx="9956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项目展示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782534" y="2102746"/>
              <a:ext cx="1411605" cy="245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Project presentation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113285" y="3454916"/>
            <a:ext cx="995680" cy="498443"/>
            <a:chOff x="4782534" y="3479067"/>
            <a:chExt cx="995680" cy="498443"/>
          </a:xfrm>
        </p:grpSpPr>
        <p:sp>
          <p:nvSpPr>
            <p:cNvPr id="147" name="TextBox 146"/>
            <p:cNvSpPr txBox="1"/>
            <p:nvPr/>
          </p:nvSpPr>
          <p:spPr>
            <a:xfrm>
              <a:off x="4782534" y="3479067"/>
              <a:ext cx="9956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  <a:sym typeface="+mn-ea"/>
                </a:rPr>
                <a:t>代码展示</a:t>
              </a:r>
              <a:endParaRPr lang="zh-CN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782534" y="3732400"/>
              <a:ext cx="965835" cy="245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Code display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517760" y="1242593"/>
            <a:ext cx="600360" cy="461920"/>
            <a:chOff x="4272487" y="985295"/>
            <a:chExt cx="530249" cy="407976"/>
          </a:xfrm>
        </p:grpSpPr>
        <p:grpSp>
          <p:nvGrpSpPr>
            <p:cNvPr id="2" name="组合 1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46" name="任意多边形 45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任意多边形 46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4461816" y="1022886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1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6529"/>
            <a:ext cx="2636196" cy="4298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806888" y="2591171"/>
            <a:ext cx="875192" cy="1328303"/>
            <a:chOff x="946982" y="2536200"/>
            <a:chExt cx="875192" cy="1328303"/>
          </a:xfrm>
        </p:grpSpPr>
        <p:sp>
          <p:nvSpPr>
            <p:cNvPr id="106" name="TextBox 105"/>
            <p:cNvSpPr txBox="1"/>
            <p:nvPr/>
          </p:nvSpPr>
          <p:spPr>
            <a:xfrm>
              <a:off x="946982" y="2536200"/>
              <a:ext cx="73609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b="1" spc="3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目</a:t>
              </a:r>
              <a:endParaRPr lang="en-US" altLang="zh-CN" sz="4000" b="1" spc="3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  <a:p>
              <a:r>
                <a:rPr lang="zh-CN" altLang="en-US" sz="4000" b="1" spc="3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录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 rot="5400000">
              <a:off x="1010573" y="3052903"/>
              <a:ext cx="12846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CONTENTS</a:t>
              </a:r>
              <a:endParaRPr lang="zh-CN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4517760" y="2002086"/>
            <a:ext cx="600360" cy="461920"/>
            <a:chOff x="4272487" y="985295"/>
            <a:chExt cx="530249" cy="407976"/>
          </a:xfrm>
        </p:grpSpPr>
        <p:grpSp>
          <p:nvGrpSpPr>
            <p:cNvPr id="88" name="组合 87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90" name="任意多边形 89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任意多边形 90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4461816" y="1022886"/>
              <a:ext cx="282028" cy="326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2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4517760" y="2722637"/>
            <a:ext cx="600360" cy="461920"/>
            <a:chOff x="4272487" y="985295"/>
            <a:chExt cx="530249" cy="407976"/>
          </a:xfrm>
        </p:grpSpPr>
        <p:grpSp>
          <p:nvGrpSpPr>
            <p:cNvPr id="93" name="组合 92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96" name="任意多边形 95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任意多边形 96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4461816" y="1022886"/>
              <a:ext cx="282028" cy="326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3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4517760" y="3492550"/>
            <a:ext cx="600360" cy="461920"/>
            <a:chOff x="4272487" y="985295"/>
            <a:chExt cx="530249" cy="407976"/>
          </a:xfrm>
        </p:grpSpPr>
        <p:grpSp>
          <p:nvGrpSpPr>
            <p:cNvPr id="99" name="组合 98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101" name="任意多边形 100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任意多边形 102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4461816" y="1022886"/>
              <a:ext cx="282028" cy="326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4</a:t>
              </a:r>
              <a:endParaRPr lang="zh-CN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19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组合 49"/>
          <p:cNvGrpSpPr/>
          <p:nvPr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51" name="任意多边形 50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081528" cy="51435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>
            <a:off x="457204" y="4743488"/>
            <a:ext cx="57150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57200" y="457200"/>
            <a:ext cx="2171234" cy="792475"/>
          </a:xfrm>
          <a:prstGeom prst="rect">
            <a:avLst/>
          </a:prstGeom>
          <a:noFill/>
        </p:spPr>
        <p:txBody>
          <a:bodyPr wrap="square" lIns="47625" tIns="19050" rIns="47625" bIns="19050" rtlCol="0" anchor="t" anchorCtr="0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lang="zh-CN" altLang="en-US" sz="3800" spc="14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内存管理</a:t>
            </a:r>
            <a:endParaRPr lang="zh-CN" altLang="en-US" sz="3800" b="1" spc="22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itle 6"/>
          <p:cNvSpPr txBox="1"/>
          <p:nvPr>
            <p:custDataLst>
              <p:tags r:id="rId5"/>
            </p:custDataLst>
          </p:nvPr>
        </p:nvSpPr>
        <p:spPr>
          <a:xfrm>
            <a:off x="457204" y="2265050"/>
            <a:ext cx="2171710" cy="36386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spc="14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包含内存管理</a:t>
            </a:r>
          </a:p>
        </p:txBody>
      </p:sp>
      <p:pic>
        <p:nvPicPr>
          <p:cNvPr id="12" name="图片 11"/>
          <p:cNvPicPr preferRelativeResize="0"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9"/>
          <a:srcRect l="-7020" r="-7020"/>
          <a:stretch>
            <a:fillRect/>
          </a:stretch>
        </p:blipFill>
        <p:spPr>
          <a:xfrm>
            <a:off x="3373785" y="1014085"/>
            <a:ext cx="5530842" cy="311533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00" h="5520">
                <a:moveTo>
                  <a:pt x="0" y="0"/>
                </a:moveTo>
                <a:lnTo>
                  <a:pt x="9800" y="0"/>
                </a:lnTo>
                <a:lnTo>
                  <a:pt x="9800" y="5520"/>
                </a:lnTo>
                <a:lnTo>
                  <a:pt x="0" y="5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/>
            <a:stretch>
              <a:fillRect/>
            </a:stretch>
          </a:blipFill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090672" cy="51435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Object 901"/>
          <p:cNvSpPr txBox="1"/>
          <p:nvPr>
            <p:custDataLst>
              <p:tags r:id="rId3"/>
            </p:custDataLst>
          </p:nvPr>
        </p:nvSpPr>
        <p:spPr>
          <a:xfrm>
            <a:off x="457200" y="457200"/>
            <a:ext cx="2171700" cy="591979"/>
          </a:xfrm>
          <a:prstGeom prst="rect">
            <a:avLst/>
          </a:prstGeom>
        </p:spPr>
        <p:txBody>
          <a:bodyPr vert="horz" lIns="47625" tIns="19050" rIns="47625" bIns="19050" rtlCol="0" anchor="b" anchorCtr="0">
            <a:normAutofit fontScale="80000" lnSpcReduction="10000"/>
          </a:bodyPr>
          <a:lstStyle/>
          <a:p>
            <a:pPr marL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i="0" spc="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同步锁互斥</a:t>
            </a:r>
          </a:p>
        </p:txBody>
      </p:sp>
      <p:sp>
        <p:nvSpPr>
          <p:cNvPr id="9" name="Title 6"/>
          <p:cNvSpPr txBox="1"/>
          <p:nvPr>
            <p:custDataLst>
              <p:tags r:id="rId4"/>
            </p:custDataLst>
          </p:nvPr>
        </p:nvSpPr>
        <p:spPr>
          <a:xfrm>
            <a:off x="457200" y="1777693"/>
            <a:ext cx="2171700" cy="277749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t" anchorCtr="0">
            <a:normAutofit fontScale="875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这三个函数分别是block，unlock，deadlock.分别用来阻塞一个进程，解除一个进程的阻塞，简单判断是否产生死锁。</a:t>
            </a: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可以看到都出现了proc这个结构体的成员p_flags.该成员用来标识一个进程是否处于阻塞状态。</a:t>
            </a:r>
            <a:r>
              <a:rPr altLang="zh-CN" sz="14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</a:t>
            </a:r>
            <a:r>
              <a:rPr lang="zh-CN" altLang="en-US" sz="1400" spc="16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_flags为0则表明当前进程为运行态。</a:t>
            </a:r>
          </a:p>
        </p:txBody>
      </p:sp>
      <p:pic>
        <p:nvPicPr>
          <p:cNvPr id="10" name="图片 9"/>
          <p:cNvPicPr preferRelativeResize="0"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4239260" y="2183130"/>
            <a:ext cx="3228975" cy="2857500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</p:spPr>
      </p:pic>
      <p:pic>
        <p:nvPicPr>
          <p:cNvPr id="13" name="图片 12"/>
          <p:cNvPicPr preferRelativeResize="0"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3791585" y="217170"/>
            <a:ext cx="4123690" cy="1905000"/>
          </a:xfrm>
          <a:prstGeom prst="rect">
            <a:avLst/>
          </a:prstGeom>
          <a:blipFill rotWithShape="1">
            <a:blip r:embed="rId12"/>
            <a:stretch>
              <a:fillRect/>
            </a:stretch>
          </a:blipFill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081528" cy="51435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3"/>
            </p:custDataLst>
          </p:nvPr>
        </p:nvCxnSpPr>
        <p:spPr>
          <a:xfrm>
            <a:off x="457204" y="4743488"/>
            <a:ext cx="57150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457200" y="582930"/>
            <a:ext cx="2171234" cy="545783"/>
          </a:xfrm>
          <a:prstGeom prst="rect">
            <a:avLst/>
          </a:prstGeom>
          <a:noFill/>
        </p:spPr>
        <p:txBody>
          <a:bodyPr wrap="square" lIns="47625" tIns="19050" rIns="47625" bIns="19050" rtlCol="0" anchor="t" anchorCtr="0">
            <a:normAutofit fontScale="97500" lnSpcReduction="10000"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lang="zh-CN" altLang="en-US" sz="3600" b="1" spc="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</a:p>
        </p:txBody>
      </p:sp>
      <p:sp>
        <p:nvSpPr>
          <p:cNvPr id="3" name="Title 6"/>
          <p:cNvSpPr txBox="1"/>
          <p:nvPr>
            <p:custDataLst>
              <p:tags r:id="rId5"/>
            </p:custDataLst>
          </p:nvPr>
        </p:nvSpPr>
        <p:spPr>
          <a:xfrm>
            <a:off x="457204" y="1769594"/>
            <a:ext cx="2171710" cy="143303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5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这里主要讨论inode结构体。我们的inode结构体非常简单。存储文件的方式是事先为文件预留出一定的扇区数，以便让文件能够追加数据。i_nr_sects一旦确定就不再更改。</a:t>
            </a:r>
          </a:p>
        </p:txBody>
      </p:sp>
      <p:pic>
        <p:nvPicPr>
          <p:cNvPr id="4" name="图片 3"/>
          <p:cNvPicPr preferRelativeResize="0"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9"/>
          <a:srcRect t="-1633" b="-1633"/>
          <a:stretch>
            <a:fillRect/>
          </a:stretch>
        </p:blipFill>
        <p:spPr>
          <a:xfrm>
            <a:off x="3771930" y="1257290"/>
            <a:ext cx="4667288" cy="262892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00" h="5520">
                <a:moveTo>
                  <a:pt x="0" y="0"/>
                </a:moveTo>
                <a:lnTo>
                  <a:pt x="9800" y="0"/>
                </a:lnTo>
                <a:lnTo>
                  <a:pt x="9800" y="5520"/>
                </a:lnTo>
                <a:lnTo>
                  <a:pt x="0" y="5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/>
            <a:stretch>
              <a:fillRect/>
            </a:stretch>
          </a:blipFill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090672" cy="51435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7" name="图形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 rot="10800000">
            <a:off x="8034407" y="228947"/>
            <a:ext cx="652463" cy="560201"/>
          </a:xfrm>
          <a:prstGeom prst="rect">
            <a:avLst/>
          </a:prstGeom>
        </p:spPr>
      </p:pic>
      <p:sp>
        <p:nvSpPr>
          <p:cNvPr id="2" name="Object 901"/>
          <p:cNvSpPr txBox="1"/>
          <p:nvPr>
            <p:custDataLst>
              <p:tags r:id="rId4"/>
            </p:custDataLst>
          </p:nvPr>
        </p:nvSpPr>
        <p:spPr>
          <a:xfrm>
            <a:off x="342900" y="715608"/>
            <a:ext cx="2400300" cy="564356"/>
          </a:xfrm>
          <a:prstGeom prst="rect">
            <a:avLst/>
          </a:prstGeom>
        </p:spPr>
        <p:txBody>
          <a:bodyPr vert="horz" lIns="47625" tIns="19050" rIns="47625" bIns="19050" rtlCol="0" anchor="b" anchorCtr="0">
            <a:normAutofit/>
          </a:bodyPr>
          <a:lstStyle/>
          <a:p>
            <a:pPr marL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i="0" spc="16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</a:p>
        </p:txBody>
      </p:sp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342900" y="2127984"/>
            <a:ext cx="2400300" cy="200653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我们的ls命令准确来说应该是一个ls –l命令。我们是通过stat函数获取inode信息，并将获取到的信息复制到stat结构体中。</a:t>
            </a:r>
          </a:p>
        </p:txBody>
      </p:sp>
      <p:pic>
        <p:nvPicPr>
          <p:cNvPr id="6" name="图片 5"/>
          <p:cNvPicPr preferRelativeResize="0"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0"/>
          <a:srcRect t="-34617" b="-34617"/>
          <a:stretch>
            <a:fillRect/>
          </a:stretch>
        </p:blipFill>
        <p:spPr>
          <a:xfrm>
            <a:off x="3543328" y="1142919"/>
            <a:ext cx="5143538" cy="285767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00" h="5670">
                <a:moveTo>
                  <a:pt x="0" y="0"/>
                </a:moveTo>
                <a:lnTo>
                  <a:pt x="10800" y="0"/>
                </a:lnTo>
                <a:lnTo>
                  <a:pt x="10800" y="5670"/>
                </a:lnTo>
                <a:lnTo>
                  <a:pt x="0" y="5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/>
            <a:stretch>
              <a:fillRect/>
            </a:stretch>
          </a:blipFill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081528" cy="51435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>
            <a:off x="457204" y="4743488"/>
            <a:ext cx="57150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457200" y="457200"/>
            <a:ext cx="2171234" cy="792475"/>
          </a:xfrm>
          <a:prstGeom prst="rect">
            <a:avLst/>
          </a:prstGeom>
          <a:noFill/>
        </p:spPr>
        <p:txBody>
          <a:bodyPr wrap="square" lIns="47625" tIns="19050" rIns="47625" bIns="19050" rtlCol="0" anchor="t" anchorCtr="0">
            <a:normAutofit/>
          </a:bodyPr>
          <a:lstStyle/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38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缓存管理</a:t>
            </a:r>
            <a:endParaRPr lang="zh-CN" altLang="en-US" sz="3800" b="1" spc="22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itle 6"/>
          <p:cNvSpPr txBox="1"/>
          <p:nvPr>
            <p:custDataLst>
              <p:tags r:id="rId5"/>
            </p:custDataLst>
          </p:nvPr>
        </p:nvSpPr>
        <p:spPr>
          <a:xfrm>
            <a:off x="454660" y="1993265"/>
            <a:ext cx="2173605" cy="141668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47625" tIns="19050" rIns="47625" bIns="1905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600" spc="160" dirty="0">
                <a:ln w="3175">
                  <a:noFill/>
                  <a:prstDash val="dash"/>
                </a:ln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代码展示了关于键盘字符的缓存管理。当键盘输入字符时，将字符写入缓存数组中，以便后续使用。</a:t>
            </a:r>
            <a:endParaRPr altLang="zh-CN" sz="1600" spc="160" dirty="0">
              <a:ln w="3175">
                <a:noFill/>
                <a:prstDash val="dash"/>
              </a:ln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2" name="图片 11"/>
          <p:cNvPicPr preferRelativeResize="0"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9"/>
          <a:srcRect t="-3673" b="-3673"/>
          <a:stretch>
            <a:fillRect/>
          </a:stretch>
        </p:blipFill>
        <p:spPr>
          <a:xfrm>
            <a:off x="3693349" y="1107271"/>
            <a:ext cx="4824450" cy="292895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800" h="5520">
                <a:moveTo>
                  <a:pt x="0" y="0"/>
                </a:moveTo>
                <a:lnTo>
                  <a:pt x="9800" y="0"/>
                </a:lnTo>
                <a:lnTo>
                  <a:pt x="9800" y="5520"/>
                </a:lnTo>
                <a:lnTo>
                  <a:pt x="0" y="5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/>
            <a:stretch>
              <a:fillRect/>
            </a:stretch>
          </a:blipFill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 rot="240363">
            <a:off x="1798309" y="492875"/>
            <a:ext cx="4359116" cy="3548774"/>
          </a:xfrm>
          <a:custGeom>
            <a:avLst/>
            <a:gdLst>
              <a:gd name="connsiteX0" fmla="*/ 4631267 w 4783667"/>
              <a:gd name="connsiteY0" fmla="*/ 0 h 3750733"/>
              <a:gd name="connsiteX1" fmla="*/ 0 w 4783667"/>
              <a:gd name="connsiteY1" fmla="*/ 1871133 h 3750733"/>
              <a:gd name="connsiteX2" fmla="*/ 4783667 w 4783667"/>
              <a:gd name="connsiteY2" fmla="*/ 3750733 h 3750733"/>
              <a:gd name="connsiteX3" fmla="*/ 4631267 w 4783667"/>
              <a:gd name="connsiteY3" fmla="*/ 0 h 375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3667" h="3750733">
                <a:moveTo>
                  <a:pt x="4631267" y="0"/>
                </a:moveTo>
                <a:lnTo>
                  <a:pt x="0" y="1871133"/>
                </a:lnTo>
                <a:lnTo>
                  <a:pt x="4783667" y="3750733"/>
                </a:lnTo>
                <a:lnTo>
                  <a:pt x="4631267" y="0"/>
                </a:lnTo>
                <a:close/>
              </a:path>
            </a:pathLst>
          </a:custGeom>
          <a:noFill/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1968374" y="1017078"/>
            <a:ext cx="4883752" cy="3364229"/>
          </a:xfrm>
          <a:custGeom>
            <a:avLst/>
            <a:gdLst>
              <a:gd name="connsiteX0" fmla="*/ 0 w 5359400"/>
              <a:gd name="connsiteY0" fmla="*/ 677333 h 3522133"/>
              <a:gd name="connsiteX1" fmla="*/ 5359400 w 5359400"/>
              <a:gd name="connsiteY1" fmla="*/ 0 h 3522133"/>
              <a:gd name="connsiteX2" fmla="*/ 3530600 w 5359400"/>
              <a:gd name="connsiteY2" fmla="*/ 3522133 h 3522133"/>
              <a:gd name="connsiteX3" fmla="*/ 0 w 5359400"/>
              <a:gd name="connsiteY3" fmla="*/ 677333 h 352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9400" h="3522133">
                <a:moveTo>
                  <a:pt x="0" y="677333"/>
                </a:moveTo>
                <a:lnTo>
                  <a:pt x="5359400" y="0"/>
                </a:lnTo>
                <a:lnTo>
                  <a:pt x="3530600" y="3522133"/>
                </a:lnTo>
                <a:lnTo>
                  <a:pt x="0" y="677333"/>
                </a:lnTo>
                <a:close/>
              </a:path>
            </a:pathLst>
          </a:custGeom>
          <a:noFill/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3304010" y="2179374"/>
            <a:ext cx="2536272" cy="7848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500" dirty="0">
                <a:solidFill>
                  <a:schemeClr val="accent5"/>
                </a:solidFill>
                <a:latin typeface="微软雅黑" panose="020B0503020204020204" pitchFamily="34" charset="-122"/>
                <a:ea typeface="造字工房俊雅锐宋体验版常规体" pitchFamily="50" charset="-122"/>
              </a:rPr>
              <a:t>THANKS</a:t>
            </a:r>
            <a:endParaRPr lang="zh-CN" altLang="en-US" sz="4500" dirty="0">
              <a:solidFill>
                <a:schemeClr val="accent5"/>
              </a:solidFill>
              <a:latin typeface="微软雅黑" panose="020B0503020204020204" pitchFamily="34" charset="-122"/>
              <a:ea typeface="造字工房俊雅锐宋体验版常规体" pitchFamily="50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04720" y="2077431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项目简介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71416" y="3324709"/>
            <a:ext cx="309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369582" y="4196470"/>
            <a:ext cx="774418" cy="94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1" name="组合 40"/>
          <p:cNvGrpSpPr/>
          <p:nvPr/>
        </p:nvGrpSpPr>
        <p:grpSpPr>
          <a:xfrm>
            <a:off x="1199354" y="1542971"/>
            <a:ext cx="2704780" cy="2081072"/>
            <a:chOff x="4272487" y="985295"/>
            <a:chExt cx="530249" cy="407976"/>
          </a:xfrm>
        </p:grpSpPr>
        <p:grpSp>
          <p:nvGrpSpPr>
            <p:cNvPr id="42" name="组合 41"/>
            <p:cNvGrpSpPr/>
            <p:nvPr/>
          </p:nvGrpSpPr>
          <p:grpSpPr>
            <a:xfrm>
              <a:off x="4272487" y="985295"/>
              <a:ext cx="530249" cy="407976"/>
              <a:chOff x="1822439" y="149340"/>
              <a:chExt cx="5053817" cy="3888432"/>
            </a:xfrm>
          </p:grpSpPr>
          <p:sp>
            <p:nvSpPr>
              <p:cNvPr id="44" name="任意多边形 43"/>
              <p:cNvSpPr/>
              <p:nvPr/>
            </p:nvSpPr>
            <p:spPr>
              <a:xfrm rot="240363">
                <a:off x="1822439" y="149340"/>
                <a:ext cx="4359116" cy="3548774"/>
              </a:xfrm>
              <a:custGeom>
                <a:avLst/>
                <a:gdLst>
                  <a:gd name="connsiteX0" fmla="*/ 4631267 w 4783667"/>
                  <a:gd name="connsiteY0" fmla="*/ 0 h 3750733"/>
                  <a:gd name="connsiteX1" fmla="*/ 0 w 4783667"/>
                  <a:gd name="connsiteY1" fmla="*/ 1871133 h 3750733"/>
                  <a:gd name="connsiteX2" fmla="*/ 4783667 w 4783667"/>
                  <a:gd name="connsiteY2" fmla="*/ 3750733 h 3750733"/>
                  <a:gd name="connsiteX3" fmla="*/ 4631267 w 4783667"/>
                  <a:gd name="connsiteY3" fmla="*/ 0 h 37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83667" h="3750733">
                    <a:moveTo>
                      <a:pt x="4631267" y="0"/>
                    </a:moveTo>
                    <a:lnTo>
                      <a:pt x="0" y="1871133"/>
                    </a:lnTo>
                    <a:lnTo>
                      <a:pt x="4783667" y="3750733"/>
                    </a:lnTo>
                    <a:lnTo>
                      <a:pt x="4631267" y="0"/>
                    </a:lnTo>
                    <a:close/>
                  </a:path>
                </a:pathLst>
              </a:custGeom>
              <a:noFill/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44"/>
              <p:cNvSpPr/>
              <p:nvPr/>
            </p:nvSpPr>
            <p:spPr>
              <a:xfrm>
                <a:off x="1992504" y="673543"/>
                <a:ext cx="4883752" cy="3364229"/>
              </a:xfrm>
              <a:custGeom>
                <a:avLst/>
                <a:gdLst>
                  <a:gd name="connsiteX0" fmla="*/ 0 w 5359400"/>
                  <a:gd name="connsiteY0" fmla="*/ 677333 h 3522133"/>
                  <a:gd name="connsiteX1" fmla="*/ 5359400 w 5359400"/>
                  <a:gd name="connsiteY1" fmla="*/ 0 h 3522133"/>
                  <a:gd name="connsiteX2" fmla="*/ 3530600 w 5359400"/>
                  <a:gd name="connsiteY2" fmla="*/ 3522133 h 3522133"/>
                  <a:gd name="connsiteX3" fmla="*/ 0 w 5359400"/>
                  <a:gd name="connsiteY3" fmla="*/ 677333 h 352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59400" h="3522133">
                    <a:moveTo>
                      <a:pt x="0" y="677333"/>
                    </a:moveTo>
                    <a:lnTo>
                      <a:pt x="5359400" y="0"/>
                    </a:lnTo>
                    <a:lnTo>
                      <a:pt x="3530600" y="3522133"/>
                    </a:lnTo>
                    <a:lnTo>
                      <a:pt x="0" y="677333"/>
                    </a:lnTo>
                    <a:close/>
                  </a:path>
                </a:pathLst>
              </a:custGeom>
              <a:noFill/>
              <a:ln w="95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4519952" y="1045125"/>
              <a:ext cx="168818" cy="2896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0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1</a:t>
              </a:r>
              <a:endParaRPr lang="zh-CN" altLang="en-US" sz="90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0" y="1"/>
            <a:ext cx="707045" cy="200648"/>
            <a:chOff x="90210" y="108662"/>
            <a:chExt cx="1213732" cy="344438"/>
          </a:xfrm>
        </p:grpSpPr>
        <p:sp>
          <p:nvSpPr>
            <p:cNvPr id="32" name="任意多边形 31"/>
            <p:cNvSpPr/>
            <p:nvPr/>
          </p:nvSpPr>
          <p:spPr>
            <a:xfrm>
              <a:off x="598665" y="108662"/>
              <a:ext cx="705277" cy="323935"/>
            </a:xfrm>
            <a:custGeom>
              <a:avLst/>
              <a:gdLst>
                <a:gd name="connsiteX0" fmla="*/ 0 w 705277"/>
                <a:gd name="connsiteY0" fmla="*/ 4100 h 323935"/>
                <a:gd name="connsiteX1" fmla="*/ 623268 w 705277"/>
                <a:gd name="connsiteY1" fmla="*/ 323935 h 323935"/>
                <a:gd name="connsiteX2" fmla="*/ 705277 w 705277"/>
                <a:gd name="connsiteY2" fmla="*/ 0 h 323935"/>
                <a:gd name="connsiteX3" fmla="*/ 0 w 705277"/>
                <a:gd name="connsiteY3" fmla="*/ 0 h 323935"/>
                <a:gd name="connsiteX4" fmla="*/ 0 w 705277"/>
                <a:gd name="connsiteY4" fmla="*/ 4100 h 32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277" h="323935">
                  <a:moveTo>
                    <a:pt x="0" y="4100"/>
                  </a:moveTo>
                  <a:lnTo>
                    <a:pt x="623268" y="323935"/>
                  </a:lnTo>
                  <a:lnTo>
                    <a:pt x="705277" y="0"/>
                  </a:lnTo>
                  <a:lnTo>
                    <a:pt x="0" y="0"/>
                  </a:lnTo>
                  <a:lnTo>
                    <a:pt x="0" y="41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90210" y="108662"/>
              <a:ext cx="840591" cy="344438"/>
            </a:xfrm>
            <a:custGeom>
              <a:avLst/>
              <a:gdLst>
                <a:gd name="connsiteX0" fmla="*/ 840591 w 840591"/>
                <a:gd name="connsiteY0" fmla="*/ 336237 h 344438"/>
                <a:gd name="connsiteX1" fmla="*/ 299332 w 840591"/>
                <a:gd name="connsiteY1" fmla="*/ 0 h 344438"/>
                <a:gd name="connsiteX2" fmla="*/ 0 w 840591"/>
                <a:gd name="connsiteY2" fmla="*/ 0 h 344438"/>
                <a:gd name="connsiteX3" fmla="*/ 0 w 840591"/>
                <a:gd name="connsiteY3" fmla="*/ 344438 h 344438"/>
                <a:gd name="connsiteX4" fmla="*/ 840591 w 840591"/>
                <a:gd name="connsiteY4" fmla="*/ 336237 h 34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591" h="344438">
                  <a:moveTo>
                    <a:pt x="840591" y="336237"/>
                  </a:moveTo>
                  <a:lnTo>
                    <a:pt x="299332" y="0"/>
                  </a:lnTo>
                  <a:lnTo>
                    <a:pt x="0" y="0"/>
                  </a:lnTo>
                  <a:lnTo>
                    <a:pt x="0" y="344438"/>
                  </a:lnTo>
                  <a:lnTo>
                    <a:pt x="840591" y="33623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825413" y="8373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参考书目</a:t>
            </a:r>
          </a:p>
        </p:txBody>
      </p:sp>
      <p:pic>
        <p:nvPicPr>
          <p:cNvPr id="3074" name="Picture 2" descr="https://img1.doubanio.com/view/subject/l/public/s111381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008" y="982377"/>
            <a:ext cx="2812430" cy="348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1.doubanio.com/view/subject/l/public/s297683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0" b="93900" l="10000" r="90000">
                        <a14:foregroundMark x1="72300" y1="23400" x2="73400" y2="37700"/>
                        <a14:foregroundMark x1="74000" y1="19500" x2="75100" y2="34100"/>
                        <a14:foregroundMark x1="18100" y1="7900" x2="18100" y2="15300"/>
                        <a14:foregroundMark x1="18700" y1="6500" x2="81200" y2="8300"/>
                        <a14:foregroundMark x1="81200" y1="8300" x2="79200" y2="85700"/>
                        <a14:foregroundMark x1="79200" y1="85700" x2="38400" y2="92300"/>
                        <a14:foregroundMark x1="38400" y1="92300" x2="21800" y2="89700"/>
                        <a14:foregroundMark x1="40000" y1="25400" x2="31500" y2="47400"/>
                        <a14:foregroundMark x1="31500" y1="47400" x2="30200" y2="69500"/>
                        <a14:foregroundMark x1="30200" y1="69500" x2="38900" y2="85900"/>
                        <a14:foregroundMark x1="38900" y1="85900" x2="39400" y2="86000"/>
                        <a14:foregroundMark x1="63000" y1="77300" x2="40000" y2="82100"/>
                        <a14:foregroundMark x1="40000" y1="82100" x2="59100" y2="85500"/>
                        <a14:foregroundMark x1="59100" y1="85500" x2="66500" y2="68800"/>
                        <a14:foregroundMark x1="66500" y1="68800" x2="68700" y2="46900"/>
                        <a14:foregroundMark x1="68700" y1="46900" x2="64100" y2="28900"/>
                        <a14:foregroundMark x1="64100" y1="28900" x2="49100" y2="15300"/>
                        <a14:foregroundMark x1="49100" y1="15300" x2="41400" y2="16100"/>
                        <a14:foregroundMark x1="47900" y1="18600" x2="65000" y2="24500"/>
                        <a14:foregroundMark x1="70300" y1="9400" x2="57700" y2="9400"/>
                        <a14:foregroundMark x1="65000" y1="11600" x2="48200" y2="9900"/>
                        <a14:foregroundMark x1="67800" y1="15300" x2="43700" y2="16700"/>
                        <a14:foregroundMark x1="65600" y1="40500" x2="64700" y2="62900"/>
                        <a14:foregroundMark x1="64700" y1="62900" x2="67500" y2="75100"/>
                        <a14:foregroundMark x1="62200" y1="70000" x2="70900" y2="80400"/>
                        <a14:foregroundMark x1="76200" y1="82400" x2="79900" y2="88800"/>
                        <a14:foregroundMark x1="82700" y1="86300" x2="64700" y2="90800"/>
                        <a14:foregroundMark x1="64700" y1="90800" x2="64700" y2="90800"/>
                        <a14:foregroundMark x1="43100" y1="91900" x2="25000" y2="92200"/>
                        <a14:foregroundMark x1="25000" y1="92200" x2="18100" y2="86300"/>
                        <a14:foregroundMark x1="21200" y1="82700" x2="18900" y2="74200"/>
                        <a14:foregroundMark x1="18900" y1="73400" x2="19800" y2="50400"/>
                        <a14:foregroundMark x1="19200" y1="24800" x2="18400" y2="35800"/>
                        <a14:foregroundMark x1="19200" y1="39100" x2="18900" y2="52900"/>
                        <a14:foregroundMark x1="20300" y1="90500" x2="34700" y2="93900"/>
                        <a14:foregroundMark x1="40000" y1="6000" x2="57700" y2="6500"/>
                        <a14:foregroundMark x1="38000" y1="5700" x2="24800" y2="6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01" y="1469729"/>
            <a:ext cx="2891659" cy="289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"/>
          <p:cNvSpPr txBox="1"/>
          <p:nvPr/>
        </p:nvSpPr>
        <p:spPr>
          <a:xfrm>
            <a:off x="825413" y="8373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参考书目</a:t>
            </a:r>
          </a:p>
        </p:txBody>
      </p:sp>
      <p:pic>
        <p:nvPicPr>
          <p:cNvPr id="1028" name="Picture 4" descr="https://img9.doubanio.com/view/subject/l/public/s37884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532" y="1631993"/>
            <a:ext cx="1852454" cy="2567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825413" y="8373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项目展示</a:t>
            </a:r>
          </a:p>
        </p:txBody>
      </p:sp>
      <p:pic>
        <p:nvPicPr>
          <p:cNvPr id="4" name="Picture 2" descr="https://img1.doubanio.com/view/subject/l/public/s297683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0" b="93900" l="10000" r="90000">
                        <a14:foregroundMark x1="72300" y1="23400" x2="73400" y2="37700"/>
                        <a14:foregroundMark x1="74000" y1="19500" x2="75100" y2="34100"/>
                        <a14:foregroundMark x1="18100" y1="7900" x2="18100" y2="15300"/>
                        <a14:foregroundMark x1="18700" y1="6500" x2="81200" y2="8300"/>
                        <a14:foregroundMark x1="81200" y1="8300" x2="79200" y2="85700"/>
                        <a14:foregroundMark x1="79200" y1="85700" x2="38400" y2="92300"/>
                        <a14:foregroundMark x1="38400" y1="92300" x2="21800" y2="89700"/>
                        <a14:foregroundMark x1="40000" y1="25400" x2="31500" y2="47400"/>
                        <a14:foregroundMark x1="31500" y1="47400" x2="30200" y2="69500"/>
                        <a14:foregroundMark x1="30200" y1="69500" x2="38900" y2="85900"/>
                        <a14:foregroundMark x1="38900" y1="85900" x2="39400" y2="86000"/>
                        <a14:foregroundMark x1="63000" y1="77300" x2="40000" y2="82100"/>
                        <a14:foregroundMark x1="40000" y1="82100" x2="59100" y2="85500"/>
                        <a14:foregroundMark x1="59100" y1="85500" x2="66500" y2="68800"/>
                        <a14:foregroundMark x1="66500" y1="68800" x2="68700" y2="46900"/>
                        <a14:foregroundMark x1="68700" y1="46900" x2="64100" y2="28900"/>
                        <a14:foregroundMark x1="64100" y1="28900" x2="49100" y2="15300"/>
                        <a14:foregroundMark x1="49100" y1="15300" x2="41400" y2="16100"/>
                        <a14:foregroundMark x1="47900" y1="18600" x2="65000" y2="24500"/>
                        <a14:foregroundMark x1="70300" y1="9400" x2="57700" y2="9400"/>
                        <a14:foregroundMark x1="65000" y1="11600" x2="48200" y2="9900"/>
                        <a14:foregroundMark x1="67800" y1="15300" x2="43700" y2="16700"/>
                        <a14:foregroundMark x1="65600" y1="40500" x2="64700" y2="62900"/>
                        <a14:foregroundMark x1="64700" y1="62900" x2="67500" y2="75100"/>
                        <a14:foregroundMark x1="62200" y1="70000" x2="70900" y2="80400"/>
                        <a14:foregroundMark x1="76200" y1="82400" x2="79900" y2="88800"/>
                        <a14:foregroundMark x1="82700" y1="86300" x2="64700" y2="90800"/>
                        <a14:foregroundMark x1="64700" y1="90800" x2="64700" y2="90800"/>
                        <a14:foregroundMark x1="43100" y1="91900" x2="25000" y2="92200"/>
                        <a14:foregroundMark x1="25000" y1="92200" x2="18100" y2="86300"/>
                        <a14:foregroundMark x1="21200" y1="82700" x2="18900" y2="74200"/>
                        <a14:foregroundMark x1="18900" y1="73400" x2="19800" y2="50400"/>
                        <a14:foregroundMark x1="19200" y1="24800" x2="18400" y2="35800"/>
                        <a14:foregroundMark x1="19200" y1="39100" x2="18900" y2="52900"/>
                        <a14:foregroundMark x1="20300" y1="90500" x2="34700" y2="93900"/>
                        <a14:foregroundMark x1="40000" y1="6000" x2="57700" y2="6500"/>
                        <a14:foregroundMark x1="38000" y1="5700" x2="24800" y2="6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38" y="1469728"/>
            <a:ext cx="1972281" cy="1972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img9.doubanio.com/view/subject/l/public/s37884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035" y="1469726"/>
            <a:ext cx="1423208" cy="1972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img1.doubanio.com/view/subject/l/public/s297683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00" b="93900" l="10000" r="90000">
                        <a14:foregroundMark x1="72300" y1="23400" x2="73400" y2="37700"/>
                        <a14:foregroundMark x1="74000" y1="19500" x2="75100" y2="34100"/>
                        <a14:foregroundMark x1="18100" y1="7900" x2="18100" y2="15300"/>
                        <a14:foregroundMark x1="18700" y1="6500" x2="81200" y2="8300"/>
                        <a14:foregroundMark x1="81200" y1="8300" x2="79200" y2="85700"/>
                        <a14:foregroundMark x1="79200" y1="85700" x2="38400" y2="92300"/>
                        <a14:foregroundMark x1="38400" y1="92300" x2="21800" y2="89700"/>
                        <a14:foregroundMark x1="40000" y1="25400" x2="31500" y2="47400"/>
                        <a14:foregroundMark x1="31500" y1="47400" x2="30200" y2="69500"/>
                        <a14:foregroundMark x1="30200" y1="69500" x2="38900" y2="85900"/>
                        <a14:foregroundMark x1="38900" y1="85900" x2="39400" y2="86000"/>
                        <a14:foregroundMark x1="63000" y1="77300" x2="40000" y2="82100"/>
                        <a14:foregroundMark x1="40000" y1="82100" x2="59100" y2="85500"/>
                        <a14:foregroundMark x1="59100" y1="85500" x2="66500" y2="68800"/>
                        <a14:foregroundMark x1="66500" y1="68800" x2="68700" y2="46900"/>
                        <a14:foregroundMark x1="68700" y1="46900" x2="64100" y2="28900"/>
                        <a14:foregroundMark x1="64100" y1="28900" x2="49100" y2="15300"/>
                        <a14:foregroundMark x1="49100" y1="15300" x2="41400" y2="16100"/>
                        <a14:foregroundMark x1="47900" y1="18600" x2="65000" y2="24500"/>
                        <a14:foregroundMark x1="70300" y1="9400" x2="57700" y2="9400"/>
                        <a14:foregroundMark x1="65000" y1="11600" x2="48200" y2="9900"/>
                        <a14:foregroundMark x1="67800" y1="15300" x2="43700" y2="16700"/>
                        <a14:foregroundMark x1="65600" y1="40500" x2="64700" y2="62900"/>
                        <a14:foregroundMark x1="64700" y1="62900" x2="67500" y2="75100"/>
                        <a14:foregroundMark x1="62200" y1="70000" x2="70900" y2="80400"/>
                        <a14:foregroundMark x1="76200" y1="82400" x2="79900" y2="88800"/>
                        <a14:foregroundMark x1="82700" y1="86300" x2="64700" y2="90800"/>
                        <a14:foregroundMark x1="64700" y1="90800" x2="64700" y2="90800"/>
                        <a14:foregroundMark x1="43100" y1="91900" x2="25000" y2="92200"/>
                        <a14:foregroundMark x1="25000" y1="92200" x2="18100" y2="86300"/>
                        <a14:foregroundMark x1="21200" y1="82700" x2="18900" y2="74200"/>
                        <a14:foregroundMark x1="18900" y1="73400" x2="19800" y2="50400"/>
                        <a14:foregroundMark x1="19200" y1="24800" x2="18400" y2="35800"/>
                        <a14:foregroundMark x1="19200" y1="39100" x2="18900" y2="52900"/>
                        <a14:foregroundMark x1="20300" y1="90500" x2="34700" y2="93900"/>
                        <a14:foregroundMark x1="40000" y1="6000" x2="57700" y2="6500"/>
                        <a14:foregroundMark x1="38000" y1="5700" x2="24800" y2="6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431" y="1469725"/>
            <a:ext cx="1972281" cy="1972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img9.doubanio.com/view/subject/l/public/s37884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28" y="1469726"/>
            <a:ext cx="1423208" cy="1972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832259" y="83739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使用工具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830" y="2052240"/>
            <a:ext cx="2047764" cy="11269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479" y="2052240"/>
            <a:ext cx="1967731" cy="1131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887" y="2086000"/>
            <a:ext cx="1865972" cy="1137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69" y="1129991"/>
            <a:ext cx="6276071" cy="3530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668319" y="83739"/>
            <a:ext cx="172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代码规模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-1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FC6F65-1D85-478D-BFF9-5B8CAE26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19" y="1047654"/>
            <a:ext cx="7539221" cy="33871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实用毕业论文答辩动态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53.74960629921259,&quot;width&quot;:2798.8503937007872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  <p:tag name="KSO_WM_SLIDE_ID" val="diagram2021291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00*540"/>
  <p:tag name="KSO_WM_SLIDE_POSITION" val="0*0"/>
  <p:tag name="KSO_WM_TAG_VERSION" val="1.0"/>
  <p:tag name="KSO_WM_BEAUTIFY_FLAG" val="#wm#"/>
  <p:tag name="KSO_WM_TEMPLATE_CATEGORY" val="diagram"/>
  <p:tag name="KSO_WM_TEMPLATE_INDEX" val="20212911"/>
  <p:tag name="KSO_WM_SLIDE_LAYOUT" val="a_d_f"/>
  <p:tag name="KSO_WM_SLIDE_LAYOUT_CNT" val="1_1_1"/>
  <p:tag name="KSO_WM_SLIDE_CAN_ADD_NAVIGATION" val="1"/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ca3ae7b7ee298d4025fbb"/>
  <p:tag name="KSO_WM_CHIP_FILLPROP" val="[[{&quot;text_align&quot;:&quot;lb&quot;,&quot;text_direction&quot;:&quot;horizontal&quot;,&quot;support_big_font&quot;:true,&quot;picture_toward&quot;:0,&quot;picture_dockside&quot;:[],&quot;fill_id&quot;:&quot;dd1f5506935949d784ddd5b5369b6417&quot;,&quot;fill_align&quot;:&quot;lb&quot;,&quot;chip_types&quot;:[&quot;text&quot;,&quot;header&quot;]},{&quot;text_align&quot;:&quot;lt&quot;,&quot;text_direction&quot;:&quot;horizontal&quot;,&quot;support_big_font&quot;:true,&quot;picture_toward&quot;:0,&quot;picture_dockside&quot;:[],&quot;fill_id&quot;:&quot;1e004a9bdb3149f58cb257a9f321ee51&quot;,&quot;fill_align&quot;:&quot;lt&quot;,&quot;chip_types&quot;:[&quot;text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e312565897ad4d34a2619bd4a256236c&quot;,&quot;fill_align&quot;:&quot;cm&quot;,&quot;chip_types&quot;:[&quot;diagram&quot;,&quot;pictext&quot;,&quot;picture&quot;,&quot;chart&quot;,&quot;table&quot;,&quot;video&quot;]}]]"/>
  <p:tag name="KSO_WM_CHIP_DECFILLPROP" val="[]"/>
  <p:tag name="KSO_WM_CHIP_GROUPID" val="5f6ca3ae7b7ee298d4025fba"/>
  <p:tag name="KSO_WM_SLIDE_BK_DARK_LIGHT" val="2"/>
  <p:tag name="KSO_WM_SLIDE_BACKGROUND_TYPE" val="leftRight"/>
  <p:tag name="KSO_WM_SLIDE_SUPPORT_FEATURE_TYPE" val="3"/>
  <p:tag name="KSO_WM_TEMPLATE_ASSEMBLE_XID" val="5fd0c65c1fa9d42129dd7076"/>
  <p:tag name="KSO_WM_TEMPLATE_ASSEMBLE_GROUPID" val="5fd0c65c1fa9d42129dd7076"/>
  <p:tag name="FIXED_XID_TMP" val="5fab54f0341d2fac3cfce989"/>
  <p:tag name="KSO_WM_SLIDE_LAYOUT_INFO" val="{&quot;direction&quot;:1,&quot;id&quot;:&quot;2020-12-09T20:43:09&quot;,&quot;maxSize&quot;:{&quot;size1&quot;:49.56995571653048},&quot;minSize&quot;:{&quot;size1&quot;:37.06995571653048},&quot;normalSize&quot;:{&quot;size1&quot;:43.56995571653048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0-12-09T20:43:09&quot;,&quot;maxSize&quot;:{&quot;size1&quot;:46.700000000000003},&quot;minSize&quot;:{&quot;size1&quot;:35.600000000000001},&quot;normalSize&quot;:{&quot;size1&quot;:37.066666666666663},&quot;subLayout&quot;:[{&quot;id&quot;:&quot;2020-12-09T20:43:09&quot;,&quot;margin&quot;:{&quot;bottom&quot;:0.026000002399086952,&quot;left&quot;:2.1170001029968262,&quot;right&quot;:2.1170001029968262,&quot;top&quot;:4.6570000648498535},&quot;type&quot;:0},{&quot;id&quot;:&quot;2020-12-09T20:43:09&quot;,&quot;margin&quot;:{&quot;bottom&quot;:5.5029997825622559,&quot;left&quot;:2.1170001029968262,&quot;right&quot;:2.1170001029968262,&quot;top&quot;:0.81999999284744263},&quot;type&quot;:0}],&quot;type&quot;:0},{&quot;id&quot;:&quot;2020-12-09T20:43:09&quot;,&quot;margin&quot;:{&quot;bottom&quot;:1.6929999589920044,&quot;left&quot;:1.6929999589920044,&quot;right&quot;:1.6929999589920044,&quot;top&quot;:1.6929999589920044},&quot;type&quot;:0}],&quot;type&quot;:0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291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2911"/>
  <p:tag name="KSO_WM_UNIT_VALUE" val="650"/>
  <p:tag name="KSO_WM_TEMPLATE_ASSEMBLE_XID" val="5fd0c65c1fa9d42129dd7076"/>
  <p:tag name="KSO_WM_TEMPLATE_ASSEMBLE_GROUPID" val="5fd0c65c1fa9d42129dd707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911_1*i*2"/>
  <p:tag name="KSO_WM_TEMPLATE_CATEGORY" val="diagram"/>
  <p:tag name="KSO_WM_TEMPLATE_INDEX" val="20212911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87b29056aa3e4ed2b7f1000c3229b2b1"/>
  <p:tag name="KSO_WM_UNIT_DECORATE_INFO" val="{&quot;ReferentInfo&quot;:{&quot;Id&quot;:&quot;slide&quot;,&quot;X&quot;:{&quot;Pos&quot;:0},&quot;Y&quot;:{&quot;Pos&quot;:0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f6ca3ae7b7ee298d4025fba"/>
  <p:tag name="KSO_WM_CHIP_XID" val="5f6ca3ae7b7ee298d4025fbb"/>
  <p:tag name="KSO_WM_UNIT_LINE_FORE_SCHEMECOLOR_INDEX_BRIGHTNESS" val="0"/>
  <p:tag name="KSO_WM_UNIT_LINE_FORE_SCHEMECOLOR_INDEX" val="16"/>
  <p:tag name="KSO_WM_UNIT_LINE_FILL_TYPE" val="2"/>
  <p:tag name="KSO_WM_TEMPLATE_ASSEMBLE_XID" val="5fd0c65c1fa9d42129dd7076"/>
  <p:tag name="KSO_WM_TEMPLATE_ASSEMBLE_GROUPID" val="5fd0c65c1fa9d42129dd707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911_1*a*1"/>
  <p:tag name="KSO_WM_TEMPLATE_CATEGORY" val="diagram"/>
  <p:tag name="KSO_WM_TEMPLATE_INDEX" val="20212911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e8dd73e636443aa950909941a7a15c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d9b006f2a32e4e8e94f01c90f973cfca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5fd0c65c1fa9d42129dd7076"/>
  <p:tag name="KSO_WM_TEMPLATE_ASSEMBLE_GROUPID" val="5fd0c65c1fa9d42129dd707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911_1*f*1"/>
  <p:tag name="KSO_WM_TEMPLATE_CATEGORY" val="diagram"/>
  <p:tag name="KSO_WM_TEMPLATE_INDEX" val="2021291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54"/>
  <p:tag name="KSO_WM_UNIT_SHOW_EDIT_AREA_INDICATION" val="1"/>
  <p:tag name="KSO_WM_CHIP_GROUPID" val="5e6b05596848fb12bee65ac8"/>
  <p:tag name="KSO_WM_CHIP_XID" val="5e6b05596848fb12bee65aca"/>
  <p:tag name="KSO_WM_UNIT_DEC_AREA_ID" val="4acb43e9e7aa4ad385fdeee4a84548b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094484c0b1764924943f5588d2e52da0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5fd0c65c1fa9d42129dd7076"/>
  <p:tag name="KSO_WM_TEMPLATE_ASSEMBLE_GROUPID" val="5fd0c65c1fa9d42129dd707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  <p:tag name="KSO_WM_SLIDE_ID" val="diagram2021291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00*540"/>
  <p:tag name="KSO_WM_SLIDE_POSITION" val="0*0"/>
  <p:tag name="KSO_WM_TAG_VERSION" val="1.0"/>
  <p:tag name="KSO_WM_BEAUTIFY_FLAG" val="#wm#"/>
  <p:tag name="KSO_WM_TEMPLATE_CATEGORY" val="diagram"/>
  <p:tag name="KSO_WM_TEMPLATE_INDEX" val="20212911"/>
  <p:tag name="KSO_WM_SLIDE_LAYOUT" val="a_d_f"/>
  <p:tag name="KSO_WM_SLIDE_LAYOUT_CNT" val="1_1_1"/>
  <p:tag name="KSO_WM_SLIDE_CAN_ADD_NAVIGATION" val="1"/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ca3ae7b7ee298d4025fbb"/>
  <p:tag name="KSO_WM_CHIP_FILLPROP" val="[[{&quot;text_align&quot;:&quot;lb&quot;,&quot;text_direction&quot;:&quot;horizontal&quot;,&quot;support_big_font&quot;:true,&quot;picture_toward&quot;:0,&quot;picture_dockside&quot;:[],&quot;fill_id&quot;:&quot;dd1f5506935949d784ddd5b5369b6417&quot;,&quot;fill_align&quot;:&quot;lb&quot;,&quot;chip_types&quot;:[&quot;text&quot;,&quot;header&quot;]},{&quot;text_align&quot;:&quot;lt&quot;,&quot;text_direction&quot;:&quot;horizontal&quot;,&quot;support_big_font&quot;:true,&quot;picture_toward&quot;:0,&quot;picture_dockside&quot;:[],&quot;fill_id&quot;:&quot;1e004a9bdb3149f58cb257a9f321ee51&quot;,&quot;fill_align&quot;:&quot;lt&quot;,&quot;chip_types&quot;:[&quot;text&quot;]},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e312565897ad4d34a2619bd4a256236c&quot;,&quot;fill_align&quot;:&quot;cm&quot;,&quot;chip_types&quot;:[&quot;diagram&quot;,&quot;pictext&quot;,&quot;picture&quot;,&quot;chart&quot;,&quot;table&quot;,&quot;video&quot;]}]]"/>
  <p:tag name="KSO_WM_CHIP_DECFILLPROP" val="[]"/>
  <p:tag name="KSO_WM_CHIP_GROUPID" val="5f6ca3ae7b7ee298d4025fba"/>
  <p:tag name="KSO_WM_SLIDE_BK_DARK_LIGHT" val="2"/>
  <p:tag name="KSO_WM_SLIDE_BACKGROUND_TYPE" val="leftRight"/>
  <p:tag name="KSO_WM_SLIDE_SUPPORT_FEATURE_TYPE" val="3"/>
  <p:tag name="KSO_WM_TEMPLATE_ASSEMBLE_XID" val="5fd0c65c1fa9d42129dd7076"/>
  <p:tag name="KSO_WM_TEMPLATE_ASSEMBLE_GROUPID" val="5fd0c65c1fa9d42129dd7076"/>
  <p:tag name="FIXED_XID_TMP" val="5fab54f0341d2fac3cfce989"/>
  <p:tag name="KSO_WM_SLIDE_LAYOUT_INFO" val="{&quot;direction&quot;:1,&quot;id&quot;:&quot;2020-12-09T20:43:09&quot;,&quot;maxSize&quot;:{&quot;size1&quot;:49.56995571653048},&quot;minSize&quot;:{&quot;size1&quot;:37.06995571653048},&quot;normalSize&quot;:{&quot;size1&quot;:43.56995571653048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0-12-09T20:43:09&quot;,&quot;maxSize&quot;:{&quot;size1&quot;:46.700000000000003},&quot;minSize&quot;:{&quot;size1&quot;:35.600000000000001},&quot;normalSize&quot;:{&quot;size1&quot;:37.066666666666663},&quot;subLayout&quot;:[{&quot;id&quot;:&quot;2020-12-09T20:43:09&quot;,&quot;margin&quot;:{&quot;bottom&quot;:0.026000002399086952,&quot;left&quot;:2.1170001029968262,&quot;right&quot;:2.1170001029968262,&quot;top&quot;:4.6570000648498535},&quot;type&quot;:0},{&quot;id&quot;:&quot;2020-12-09T20:43:09&quot;,&quot;margin&quot;:{&quot;bottom&quot;:5.5029997825622559,&quot;left&quot;:2.1170001029968262,&quot;right&quot;:2.1170001029968262,&quot;top&quot;:0.81999999284744263},&quot;type&quot;:0}],&quot;type&quot;:0},{&quot;id&quot;:&quot;2020-12-09T20:43:09&quot;,&quot;margin&quot;:{&quot;bottom&quot;:1.6929999589920044,&quot;left&quot;:1.6929999589920044,&quot;right&quot;:1.6929999589920044,&quot;top&quot;:1.6929999589920044},&quot;type&quot;:0}],&quot;type&quot;:0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291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2911"/>
  <p:tag name="KSO_WM_UNIT_VALUE" val="650"/>
  <p:tag name="KSO_WM_TEMPLATE_ASSEMBLE_XID" val="5fd0c65c1fa9d42129dd7076"/>
  <p:tag name="KSO_WM_TEMPLATE_ASSEMBLE_GROUPID" val="5fd0c65c1fa9d42129dd707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911_1*i*2"/>
  <p:tag name="KSO_WM_TEMPLATE_CATEGORY" val="diagram"/>
  <p:tag name="KSO_WM_TEMPLATE_INDEX" val="20212911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87b29056aa3e4ed2b7f1000c3229b2b1"/>
  <p:tag name="KSO_WM_UNIT_DECORATE_INFO" val="{&quot;ReferentInfo&quot;:{&quot;Id&quot;:&quot;slide&quot;,&quot;X&quot;:{&quot;Pos&quot;:0},&quot;Y&quot;:{&quot;Pos&quot;:0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CHIP_GROUPID" val="5f6ca3ae7b7ee298d4025fba"/>
  <p:tag name="KSO_WM_CHIP_XID" val="5f6ca3ae7b7ee298d4025fbb"/>
  <p:tag name="KSO_WM_UNIT_LINE_FORE_SCHEMECOLOR_INDEX_BRIGHTNESS" val="0"/>
  <p:tag name="KSO_WM_UNIT_LINE_FORE_SCHEMECOLOR_INDEX" val="16"/>
  <p:tag name="KSO_WM_UNIT_LINE_FILL_TYPE" val="2"/>
  <p:tag name="KSO_WM_TEMPLATE_ASSEMBLE_XID" val="5fd0c65c1fa9d42129dd7076"/>
  <p:tag name="KSO_WM_TEMPLATE_ASSEMBLE_GROUPID" val="5fd0c65c1fa9d42129dd70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4371014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911_1*a*1"/>
  <p:tag name="KSO_WM_TEMPLATE_CATEGORY" val="diagram"/>
  <p:tag name="KSO_WM_TEMPLATE_INDEX" val="20212911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e8dd73e636443aa950909941a7a15c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d9b006f2a32e4e8e94f01c90f973cfca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5fd0c65c1fa9d42129dd7076"/>
  <p:tag name="KSO_WM_TEMPLATE_ASSEMBLE_GROUPID" val="5fd0c65c1fa9d42129dd707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911_1*f*1"/>
  <p:tag name="KSO_WM_TEMPLATE_CATEGORY" val="diagram"/>
  <p:tag name="KSO_WM_TEMPLATE_INDEX" val="2021291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54"/>
  <p:tag name="KSO_WM_UNIT_SHOW_EDIT_AREA_INDICATION" val="1"/>
  <p:tag name="KSO_WM_CHIP_GROUPID" val="5e6b05596848fb12bee65ac8"/>
  <p:tag name="KSO_WM_CHIP_XID" val="5e6b05596848fb12bee65aca"/>
  <p:tag name="KSO_WM_UNIT_DEC_AREA_ID" val="4acb43e9e7aa4ad385fdeee4a84548b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094484c0b1764924943f5588d2e52da0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5fd0c65c1fa9d42129dd7076"/>
  <p:tag name="KSO_WM_TEMPLATE_ASSEMBLE_GROUPID" val="5fd0c65c1fa9d42129dd707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  <p:tag name="KSO_WM_SLIDE_ID" val="diagram2021617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6*540"/>
  <p:tag name="KSO_WM_SLIDE_POSITION" val="0*0"/>
  <p:tag name="KSO_WM_TAG_VERSION" val="1.0"/>
  <p:tag name="KSO_WM_BEAUTIFY_FLAG" val="#wm#"/>
  <p:tag name="KSO_WM_TEMPLATE_CATEGORY" val="diagram"/>
  <p:tag name="KSO_WM_TEMPLATE_INDEX" val="20216171"/>
  <p:tag name="KSO_WM_SLIDE_LAYOUT" val="a_b_d_f"/>
  <p:tag name="KSO_WM_SLIDE_LAYOUT_CNT" val="1_1_1_1"/>
  <p:tag name="KSO_WM_SLIDE_CAN_ADD_NAVIGATION" val="1"/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af2f998712faa657a542"/>
  <p:tag name="KSO_WM_CHIP_FILLPROP" val="[[{&quot;text_align&quot;:&quot;lt&quot;,&quot;text_direction&quot;:&quot;horizontal&quot;,&quot;support_big_font&quot;:false,&quot;picture_toward&quot;:0,&quot;picture_dockside&quot;:[],&quot;fill_id&quot;:&quot;0225a0da544a47ff86a9118303bddb87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992797c1661747f09e07c78fa79955c3&quot;,&quot;fill_align&quot;:&quot;lt&quot;,&quot;chip_types&quot;:[&quot;text&quot;]},{&quot;text_align&quot;:&quot;lm&quot;,&quot;text_direction&quot;:&quot;horizontal&quot;,&quot;support_features&quot;:[&quot;collage&quot;],&quot;support_big_font&quot;:false,&quot;picture_toward&quot;:0,&quot;picture_dockside&quot;:[],&quot;fill_id&quot;:&quot;0829cf37f72e4d7bad062c0a24a4eaae&quot;,&quot;fill_align&quot;:&quot;cm&quot;,&quot;chip_types&quot;:[&quot;diagram&quot;,&quot;text&quot;,&quot;picture&quot;,&quot;chart&quot;,&quot;table&quot;,&quot;video&quot;]}]]"/>
  <p:tag name="KSO_WM_CHIP_DECFILLPROP" val="[]"/>
  <p:tag name="KSO_WM_CHIP_GROUPID" val="5fab54f0341d2fac3cfce989"/>
  <p:tag name="KSO_WM_SLIDE_BK_DARK_LIGHT" val="2"/>
  <p:tag name="KSO_WM_SLIDE_BACKGROUND_TYPE" val="leftRight"/>
  <p:tag name="KSO_WM_SLIDE_SUPPORT_FEATURE_TYPE" val="1"/>
  <p:tag name="KSO_WM_TEMPLATE_ASSEMBLE_XID" val="5fb5d88e2a846156eda54867"/>
  <p:tag name="KSO_WM_TEMPLATE_ASSEMBLE_GROUPID" val="5fb5d88e2a846156eda54867"/>
  <p:tag name="KSO_WM_SLIDE_LAYOUT_INFO" val="{&quot;direction&quot;:1,&quot;id&quot;:&quot;2020-11-19T10:29:37&quot;,&quot;maxSize&quot;:{&quot;size1&quot;:33.700000000000003},&quot;minSize&quot;:{&quot;size1&quot;:33.700000000000003},&quot;normalSize&quot;:{&quot;size1&quot;:33.700000000000003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0-11-19T10:29:37&quot;,&quot;maxSize&quot;:{&quot;size1&quot;:70.299999999999997},&quot;minSize&quot;:{&quot;size1&quot;:30.100000000000001},&quot;normalSize&quot;:{&quot;size1&quot;:30.100000000000001},&quot;subLayout&quot;:[{&quot;id&quot;:&quot;2020-11-19T10:29:37&quot;,&quot;margin&quot;:{&quot;bottom&quot;:0.026000002399086952,&quot;left&quot;:1.6929999589920044,&quot;right&quot;:1.6670000553131104,&quot;top&quot;:1.6929999589920044},&quot;type&quot;:0},{&quot;id&quot;:&quot;2020-11-19T10:29:37&quot;,&quot;margin&quot;:{&quot;bottom&quot;:1.7289999723434448,&quot;left&quot;:1.6929999589920044,&quot;right&quot;:1.6670000553131104,&quot;top&quot;:0.81999999284744263},&quot;type&quot;:0}],&quot;type&quot;:0},{&quot;id&quot;:&quot;2020-11-19T10:29:37&quot;,&quot;margin&quot;:{&quot;bottom&quot;:1.7289999723434448,&quot;left&quot;:1.7200000286102295,&quot;right&quot;:1.7280000448226929,&quot;top&quot;:1.7289999723434448},&quot;type&quot;:0}],&quot;type&quot;:0}"/>
  <p:tag name="FIXED_XID_TMP" val="5fab54f0341d2fac3cfce98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17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171"/>
  <p:tag name="KSO_WM_UNIT_VALUE" val="425"/>
  <p:tag name="KSO_WM_TEMPLATE_ASSEMBLE_XID" val="5fb5d88e2a846156eda54867"/>
  <p:tag name="KSO_WM_TEMPLATE_ASSEMBLE_GROUPID" val="5fb5d88e2a846156eda5486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6171_1*i*2"/>
  <p:tag name="KSO_WM_TEMPLATE_CATEGORY" val="diagram"/>
  <p:tag name="KSO_WM_TEMPLATE_INDEX" val="2021617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370971afbb94bb8ab187cd14b4e8a00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5fab54f0341d2fac3cfce989"/>
  <p:tag name="KSO_WM_CHIP_XID" val="5facaf2f998712faa657a542"/>
  <p:tag name="KSO_WM_UNIT_LINE_FORE_SCHEMECOLOR_INDEX_BRIGHTNESS" val="0"/>
  <p:tag name="KSO_WM_UNIT_LINE_FORE_SCHEMECOLOR_INDEX" val="5"/>
  <p:tag name="KSO_WM_UNIT_LINE_FILL_TYPE" val="2"/>
  <p:tag name="KSO_WM_TEMPLATE_ASSEMBLE_XID" val="5fb5d88e2a846156eda54867"/>
  <p:tag name="KSO_WM_TEMPLATE_ASSEMBLE_GROUPID" val="5fb5d88e2a846156eda5486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171_1*a*1"/>
  <p:tag name="KSO_WM_TEMPLATE_CATEGORY" val="diagram"/>
  <p:tag name="KSO_WM_TEMPLATE_INDEX" val="2021617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6"/>
  <p:tag name="KSO_WM_UNIT_TYPE" val="a"/>
  <p:tag name="KSO_WM_UNIT_INDEX" val="1"/>
  <p:tag name="KSO_WM_UNIT_PRESET_TEXT" val="标题"/>
  <p:tag name="KSO_WM_CHIP_GROUPID" val="5fb3a2d3bfe68cd3a08997f1"/>
  <p:tag name="KSO_WM_CHIP_XID" val="5fb3a2d3bfe68cd3a08997f2"/>
  <p:tag name="KSO_WM_UNIT_DEC_AREA_ID" val="20909467aa214a0780355e74729bc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adaptive&quot;,&quot;sacle_strategy&quot;:&quot;smart&quot;}"/>
  <p:tag name="KSO_WM_ASSEMBLE_CHIP_INDEX" val="806e7f056f4948aaa6ed2c8df18971cb"/>
  <p:tag name="KSO_WM_UNIT_TEXT_FILL_FORE_SCHEMECOLOR_INDEX_BRIGHTNESS" val="0.15"/>
  <p:tag name="KSO_WM_UNIT_TEXT_FILL_FORE_SCHEMECOLOR_INDEX" val="13"/>
  <p:tag name="KSO_WM_UNIT_TEXT_FILL_TYPE" val="1"/>
  <p:tag name="KSO_WM_TEMPLATE_ASSEMBLE_XID" val="5fb5d88e2a846156eda54867"/>
  <p:tag name="KSO_WM_TEMPLATE_ASSEMBLE_GROUPID" val="5fb5d88e2a846156eda5486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6171_1*f*1"/>
  <p:tag name="KSO_WM_TEMPLATE_CATEGORY" val="diagram"/>
  <p:tag name="KSO_WM_TEMPLATE_INDEX" val="2021617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1e75503941fc49a5ae83eebff573d8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0a52648557774a11b9ba5ab6f2b8d1ea"/>
  <p:tag name="KSO_WM_UNIT_TEXT_FILL_FORE_SCHEMECOLOR_INDEX_BRIGHTNESS" val="0.25"/>
  <p:tag name="KSO_WM_UNIT_TEXT_FILL_FORE_SCHEMECOLOR_INDEX" val="13"/>
  <p:tag name="KSO_WM_UNIT_TEXT_FILL_TYPE" val="1"/>
  <p:tag name="KSO_WM_TEMPLATE_ASSEMBLE_XID" val="5fb5d88e2a846156eda54867"/>
  <p:tag name="KSO_WM_TEMPLATE_ASSEMBLE_GROUPID" val="5fb5d88e2a846156eda5486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73*172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6171_1*d*1"/>
  <p:tag name="KSO_WM_TEMPLATE_CATEGORY" val="diagram"/>
  <p:tag name="KSO_WM_TEMPLATE_INDEX" val="2021617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f8ee6034809948d69c4bed801d57e4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c933263f6da4647bd4260a2f3d95f70"/>
  <p:tag name="KSO_WM_UNIT_PLACING_PICTURE" val="ac933263f6da4647bd4260a2f3d95f70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5fb5d88e2a846156eda54867"/>
  <p:tag name="KSO_WM_TEMPLATE_ASSEMBLE_GROUPID" val="5fb5d88e2a846156eda54867"/>
  <p:tag name="KSO_WM_UNIT_PICTURE_CLIP_FLAG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  <p:tag name="KSO_WM_SLIDE_ID" val="diagram2021617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6*540"/>
  <p:tag name="KSO_WM_SLIDE_POSITION" val="0*0"/>
  <p:tag name="KSO_WM_TAG_VERSION" val="1.0"/>
  <p:tag name="KSO_WM_BEAUTIFY_FLAG" val="#wm#"/>
  <p:tag name="KSO_WM_TEMPLATE_CATEGORY" val="diagram"/>
  <p:tag name="KSO_WM_TEMPLATE_INDEX" val="20216171"/>
  <p:tag name="KSO_WM_SLIDE_LAYOUT" val="a_b_d_f"/>
  <p:tag name="KSO_WM_SLIDE_LAYOUT_CNT" val="1_1_1_1"/>
  <p:tag name="KSO_WM_SLIDE_CAN_ADD_NAVIGATION" val="1"/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af2f998712faa657a542"/>
  <p:tag name="KSO_WM_CHIP_FILLPROP" val="[[{&quot;text_align&quot;:&quot;lt&quot;,&quot;text_direction&quot;:&quot;horizontal&quot;,&quot;support_big_font&quot;:false,&quot;picture_toward&quot;:0,&quot;picture_dockside&quot;:[],&quot;fill_id&quot;:&quot;0225a0da544a47ff86a9118303bddb87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992797c1661747f09e07c78fa79955c3&quot;,&quot;fill_align&quot;:&quot;lt&quot;,&quot;chip_types&quot;:[&quot;text&quot;]},{&quot;text_align&quot;:&quot;lm&quot;,&quot;text_direction&quot;:&quot;horizontal&quot;,&quot;support_features&quot;:[&quot;collage&quot;],&quot;support_big_font&quot;:false,&quot;picture_toward&quot;:0,&quot;picture_dockside&quot;:[],&quot;fill_id&quot;:&quot;0829cf37f72e4d7bad062c0a24a4eaae&quot;,&quot;fill_align&quot;:&quot;cm&quot;,&quot;chip_types&quot;:[&quot;diagram&quot;,&quot;text&quot;,&quot;picture&quot;,&quot;chart&quot;,&quot;table&quot;,&quot;video&quot;]}]]"/>
  <p:tag name="KSO_WM_CHIP_DECFILLPROP" val="[]"/>
  <p:tag name="KSO_WM_CHIP_GROUPID" val="5fab54f0341d2fac3cfce989"/>
  <p:tag name="KSO_WM_SLIDE_BK_DARK_LIGHT" val="2"/>
  <p:tag name="KSO_WM_SLIDE_BACKGROUND_TYPE" val="leftRight"/>
  <p:tag name="KSO_WM_SLIDE_SUPPORT_FEATURE_TYPE" val="1"/>
  <p:tag name="KSO_WM_TEMPLATE_ASSEMBLE_XID" val="5fb5d88e2a846156eda54867"/>
  <p:tag name="KSO_WM_TEMPLATE_ASSEMBLE_GROUPID" val="5fb5d88e2a846156eda54867"/>
  <p:tag name="KSO_WM_SLIDE_LAYOUT_INFO" val="{&quot;direction&quot;:1,&quot;id&quot;:&quot;2020-11-19T10:29:37&quot;,&quot;maxSize&quot;:{&quot;size1&quot;:33.700000000000003},&quot;minSize&quot;:{&quot;size1&quot;:33.700000000000003},&quot;normalSize&quot;:{&quot;size1&quot;:33.700000000000003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0-11-19T10:29:37&quot;,&quot;maxSize&quot;:{&quot;size1&quot;:70.299999999999997},&quot;minSize&quot;:{&quot;size1&quot;:30.100000000000001},&quot;normalSize&quot;:{&quot;size1&quot;:39.692407407407408},&quot;subLayout&quot;:[{&quot;id&quot;:&quot;2020-11-19T10:29:37&quot;,&quot;margin&quot;:{&quot;bottom&quot;:0.026000002399086952,&quot;left&quot;:1.6929999589920044,&quot;right&quot;:1.6670000553131104,&quot;top&quot;:1.6929999589920044},&quot;type&quot;:0},{&quot;id&quot;:&quot;2020-11-19T10:29:37&quot;,&quot;margin&quot;:{&quot;bottom&quot;:1.7289999723434448,&quot;left&quot;:1.6929999589920044,&quot;right&quot;:1.6670000553131104,&quot;top&quot;:0.81999999284744263},&quot;type&quot;:0}],&quot;type&quot;:0},{&quot;id&quot;:&quot;2020-11-19T10:29:37&quot;,&quot;margin&quot;:{&quot;bottom&quot;:1.7289999723434448,&quot;left&quot;:1.7200000286102295,&quot;right&quot;:1.7280000448226929,&quot;top&quot;:1.7289999723434448},&quot;type&quot;:0}],&quot;type&quot;:0}"/>
  <p:tag name="FIXED_XID_TMP" val="5fab54f0341d2fac3cfce98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17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171"/>
  <p:tag name="KSO_WM_UNIT_VALUE" val="425"/>
  <p:tag name="KSO_WM_TEMPLATE_ASSEMBLE_XID" val="5fb5d88e2a846156eda54867"/>
  <p:tag name="KSO_WM_TEMPLATE_ASSEMBLE_GROUPID" val="5fb5d88e2a846156eda5486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4286834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6171_1*i*2"/>
  <p:tag name="KSO_WM_TEMPLATE_CATEGORY" val="diagram"/>
  <p:tag name="KSO_WM_TEMPLATE_INDEX" val="2021617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370971afbb94bb8ab187cd14b4e8a00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5fab54f0341d2fac3cfce989"/>
  <p:tag name="KSO_WM_CHIP_XID" val="5facaf2f998712faa657a542"/>
  <p:tag name="KSO_WM_UNIT_LINE_FORE_SCHEMECOLOR_INDEX_BRIGHTNESS" val="0"/>
  <p:tag name="KSO_WM_UNIT_LINE_FORE_SCHEMECOLOR_INDEX" val="5"/>
  <p:tag name="KSO_WM_UNIT_LINE_FILL_TYPE" val="2"/>
  <p:tag name="KSO_WM_TEMPLATE_ASSEMBLE_XID" val="5fb5d88e2a846156eda54867"/>
  <p:tag name="KSO_WM_TEMPLATE_ASSEMBLE_GROUPID" val="5fb5d88e2a846156eda5486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171_1*a*1"/>
  <p:tag name="KSO_WM_TEMPLATE_CATEGORY" val="diagram"/>
  <p:tag name="KSO_WM_TEMPLATE_INDEX" val="2021617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6"/>
  <p:tag name="KSO_WM_UNIT_TYPE" val="a"/>
  <p:tag name="KSO_WM_UNIT_INDEX" val="1"/>
  <p:tag name="KSO_WM_UNIT_PRESET_TEXT" val="标题"/>
  <p:tag name="KSO_WM_CHIP_GROUPID" val="5fb3a2d3bfe68cd3a08997f1"/>
  <p:tag name="KSO_WM_CHIP_XID" val="5fb3a2d3bfe68cd3a08997f2"/>
  <p:tag name="KSO_WM_UNIT_DEC_AREA_ID" val="20909467aa214a0780355e74729bc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adaptive&quot;,&quot;sacle_strategy&quot;:&quot;smart&quot;}"/>
  <p:tag name="KSO_WM_ASSEMBLE_CHIP_INDEX" val="806e7f056f4948aaa6ed2c8df18971cb"/>
  <p:tag name="KSO_WM_UNIT_TEXT_FILL_FORE_SCHEMECOLOR_INDEX_BRIGHTNESS" val="0.15"/>
  <p:tag name="KSO_WM_UNIT_TEXT_FILL_FORE_SCHEMECOLOR_INDEX" val="13"/>
  <p:tag name="KSO_WM_UNIT_TEXT_FILL_TYPE" val="1"/>
  <p:tag name="KSO_WM_TEMPLATE_ASSEMBLE_XID" val="5fb5d88e2a846156eda54867"/>
  <p:tag name="KSO_WM_TEMPLATE_ASSEMBLE_GROUPID" val="5fb5d88e2a846156eda5486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6171_1*f*1"/>
  <p:tag name="KSO_WM_TEMPLATE_CATEGORY" val="diagram"/>
  <p:tag name="KSO_WM_TEMPLATE_INDEX" val="2021617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1e75503941fc49a5ae83eebff573d8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0a52648557774a11b9ba5ab6f2b8d1ea"/>
  <p:tag name="KSO_WM_UNIT_TEXT_FILL_FORE_SCHEMECOLOR_INDEX_BRIGHTNESS" val="0.25"/>
  <p:tag name="KSO_WM_UNIT_TEXT_FILL_FORE_SCHEMECOLOR_INDEX" val="13"/>
  <p:tag name="KSO_WM_UNIT_TEXT_FILL_TYPE" val="1"/>
  <p:tag name="KSO_WM_TEMPLATE_ASSEMBLE_XID" val="5fb5d88e2a846156eda54867"/>
  <p:tag name="KSO_WM_TEMPLATE_ASSEMBLE_GROUPID" val="5fb5d88e2a846156eda5486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73*172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6171_1*d*1"/>
  <p:tag name="KSO_WM_TEMPLATE_CATEGORY" val="diagram"/>
  <p:tag name="KSO_WM_TEMPLATE_INDEX" val="2021617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f8ee6034809948d69c4bed801d57e4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c933263f6da4647bd4260a2f3d95f70"/>
  <p:tag name="KSO_WM_UNIT_PLACING_PICTURE" val="ac933263f6da4647bd4260a2f3d95f70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5fb5d88e2a846156eda54867"/>
  <p:tag name="KSO_WM_TEMPLATE_ASSEMBLE_GROUPID" val="5fb5d88e2a846156eda54867"/>
  <p:tag name="KSO_WM_UNIT_PICTURE_CLIP_FLAG" val="0"/>
  <p:tag name="KSO_WM_UNIT_PLACING_PICTURE_INFO" val="{&quot;code&quot;:&quot;&quot;,&quot;full_picture&quot;:false,&quot;scheme&quot;:&quot;&quot;,&quot;spacing&quot;:5}"/>
  <p:tag name="KSO_WM_UNIT_PLACING_PICTURE_COLLAGE_VIEWPORT" val="{&quot;height&quot;:4906.0330708661404,&quot;width&quot;:8709.987587780953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  <p:tag name="KSO_WM_SLIDE_ID" val="diagram2021450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540"/>
  <p:tag name="KSO_WM_SLIDE_POSITION" val="0*0"/>
  <p:tag name="KSO_WM_TAG_VERSION" val="1.0"/>
  <p:tag name="KSO_WM_BEAUTIFY_FLAG" val="#wm#"/>
  <p:tag name="KSO_WM_TEMPLATE_CATEGORY" val="diagram"/>
  <p:tag name="KSO_WM_TEMPLATE_INDEX" val="20214508"/>
  <p:tag name="KSO_WM_SLIDE_LAYOUT" val="a_b_d_f"/>
  <p:tag name="KSO_WM_SLIDE_LAYOUT_CNT" val="1_1_2_1"/>
  <p:tag name="KSO_WM_SLIDE_CAN_ADD_NAVIGATION" val="1"/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0ff8dc05e68e5c80755e06"/>
  <p:tag name="KSO_WM_CHIP_FILLPROP" val="[[{&quot;text_align&quot;:&quot;lt&quot;,&quot;text_direction&quot;:&quot;horizontal&quot;,&quot;support_big_font&quot;:false,&quot;fill_id&quot;:&quot;953e08048c384846b836dba2e7d49c17&quot;,&quot;fill_align&quot;:&quot;lt&quot;,&quot;chip_types&quot;:[&quot;header&quot;]},{&quot;text_align&quot;:&quot;lt&quot;,&quot;text_direction&quot;:&quot;horizontal&quot;,&quot;support_big_font&quot;:false,&quot;fill_id&quot;:&quot;6d40e14240974b62b875e0c4807a2ac0&quot;,&quot;fill_align&quot;:&quot;lt&quot;,&quot;chip_types&quot;:[&quot;text&quot;]},{&quot;text_align&quot;:&quot;lm&quot;,&quot;text_direction&quot;:&quot;horizontal&quot;,&quot;support_features&quot;:[&quot;collage&quot;],&quot;support_big_font&quot;:false,&quot;fill_id&quot;:&quot;648542d7246140c98a84fea60ca1d249&quot;,&quot;fill_align&quot;:&quot;cm&quot;,&quot;chip_types&quot;:[&quot;text&quot;,&quot;picture&quot;]},{&quot;text_align&quot;:&quot;lm&quot;,&quot;text_direction&quot;:&quot;horizontal&quot;,&quot;support_features&quot;:[&quot;collage&quot;],&quot;support_big_font&quot;:false,&quot;fill_id&quot;:&quot;a452a30864834143b6a51ff70b18053e&quot;,&quot;fill_align&quot;:&quot;cm&quot;,&quot;chip_types&quot;:[&quot;text&quot;,&quot;picture&quot;]}]]"/>
  <p:tag name="KSO_WM_CHIP_DECFILLPROP" val="[]"/>
  <p:tag name="KSO_WM_CHIP_GROUPID" val="5f0ff8dc05e68e5c80755e05"/>
  <p:tag name="KSO_WM_SLIDE_BK_DARK_LIGHT" val="2"/>
  <p:tag name="KSO_WM_SLIDE_BACKGROUND_TYPE" val="leftRight"/>
  <p:tag name="KSO_WM_SLIDE_SUPPORT_FEATURE_TYPE" val="0"/>
  <p:tag name="KSO_WM_TEMPLATE_ASSEMBLE_XID" val="5fa3f4980f63d42c4845aca3"/>
  <p:tag name="KSO_WM_TEMPLATE_ASSEMBLE_GROUPID" val="5fa3f4980f63d42c4845aca3"/>
  <p:tag name="KSO_WM_SLIDE_LAYOUT_INFO" val="{&quot;direction&quot;:1,&quot;id&quot;:&quot;2020-11-05T20:58:33&quot;,&quot;maxSize&quot;:{&quot;size1&quot;:33.799999999999997},&quot;minSize&quot;:{&quot;size1&quot;:33.799999999999997},&quot;normalSize&quot;:{&quot;size1&quot;:33.799999999999997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0-11-05T20:58:33&quot;,&quot;maxSize&quot;:{&quot;size1&quot;:70},&quot;minSize&quot;:{&quot;size1&quot;:30.100000000000001},&quot;normalSize&quot;:{&quot;size1&quot;:30.100000000000001},&quot;subLayout&quot;:[{&quot;id&quot;:&quot;2020-11-05T20:58:33&quot;,&quot;margin&quot;:{&quot;bottom&quot;:0.026000002399086952,&quot;left&quot;:1.6929999589920044,&quot;right&quot;:1.7200000286102295,&quot;top&quot;:1.6929999589920044},&quot;type&quot;:0},{&quot;id&quot;:&quot;2020-11-05T20:58:34&quot;,&quot;margin&quot;:{&quot;bottom&quot;:1.6929999589920044,&quot;left&quot;:1.6929999589920044,&quot;right&quot;:1.7200000286102295,&quot;top&quot;:0.85000002384185791},&quot;type&quot;:0}],&quot;type&quot;:0},{&quot;direction&quot;:1,&quot;id&quot;:&quot;2020-11-05T20:58:33&quot;,&quot;maxSize&quot;:{&quot;size1&quot;:47.200000000000003},&quot;minSize&quot;:{&quot;size1&quot;:47.200000000000003},&quot;normalSize&quot;:{&quot;size1&quot;:47.200000000000003},&quot;subLayout&quot;:[{&quot;id&quot;:&quot;2020-11-05T20:58:33&quot;,&quot;margin&quot;:{&quot;bottom&quot;:1.6929999589920044,&quot;left&quot;:1.6670000553131104,&quot;right&quot;:0.026000002399086952,&quot;top&quot;:1.6929999589920044},&quot;type&quot;:0},{&quot;id&quot;:&quot;2020-11-05T20:58:33&quot;,&quot;margin&quot;:{&quot;bottom&quot;:1.6929999589920044,&quot;left&quot;:1.2430000305175781,&quot;right&quot;:1.6929999589920044,&quot;top&quot;:1.6929999589920044},&quot;type&quot;:0}],&quot;type&quot;:0}],&quot;type&quot;:0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4508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4508"/>
  <p:tag name="KSO_WM_UNIT_VALUE" val="450"/>
  <p:tag name="KSO_WM_TEMPLATE_ASSEMBLE_XID" val="5fa3f4980f63d42c4845aca3"/>
  <p:tag name="KSO_WM_TEMPLATE_ASSEMBLE_GROUPID" val="5fa3f4980f63d42c4845aca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4508_1*a*1"/>
  <p:tag name="KSO_WM_TEMPLATE_CATEGORY" val="diagram"/>
  <p:tag name="KSO_WM_TEMPLATE_INDEX" val="20214508"/>
  <p:tag name="KSO_WM_UNIT_LAYERLEVEL" val="1"/>
  <p:tag name="KSO_WM_TAG_VERSION" val="1.0"/>
  <p:tag name="KSO_WM_BEAUTIFY_FLAG" val="#wm#"/>
  <p:tag name="KSO_WM_UNIT_SHOW_EDIT_AREA_INDICATION" val="1"/>
  <p:tag name="KSO_WM_UNIT_DEFAULT_FONT" val="24;44;4"/>
  <p:tag name="KSO_WM_UNIT_BLOCK" val="0"/>
  <p:tag name="KSO_WM_UNIT_DEC_AREA_ID" val="1b82a2dcaeac4915969cb7ab8c8c526b"/>
  <p:tag name="KSO_WM_CHIP_GROUPID" val="5f0681562c9c209bb8bb14eb"/>
  <p:tag name="KSO_WM_CHIP_XID" val="5f0681562c9c209bb8bb14ec"/>
  <p:tag name="KSO_WM_CHIP_FILLAREA_FILL_RULE" val="{&quot;fill_align&quot;:&quot;lt&quot;,&quot;fill_mode&quot;:&quot;full&quot;,&quot;sacle_strategy&quot;:&quot;smart&quot;}"/>
  <p:tag name="KSO_WM_ASSEMBLE_CHIP_INDEX" val="a1e2227286d647f5aea824b79a350cc0"/>
  <p:tag name="KSO_WM_UNIT_TEXT_FILL_FORE_SCHEMECOLOR_INDEX_BRIGHTNESS" val="0"/>
  <p:tag name="KSO_WM_UNIT_TEXT_FILL_FORE_SCHEMECOLOR_INDEX" val="13"/>
  <p:tag name="KSO_WM_UNIT_TEXT_FILL_TYPE" val="1"/>
  <p:tag name="KSO_WM_TEMPLATE_ASSEMBLE_XID" val="5fa3f4980f63d42c4845aca3"/>
  <p:tag name="KSO_WM_TEMPLATE_ASSEMBLE_GROUPID" val="5fa3f4980f63d42c4845aca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4508_1*f*1"/>
  <p:tag name="KSO_WM_TEMPLATE_CATEGORY" val="diagram"/>
  <p:tag name="KSO_WM_TEMPLATE_INDEX" val="2021450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c4957e4d43c04b33ad0ef153ed3a3d2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lt&quot;,&quot;fill_mode&quot;:&quot;full&quot;,&quot;sacle_strategy&quot;:&quot;smart&quot;}"/>
  <p:tag name="KSO_WM_ASSEMBLE_CHIP_INDEX" val="f708c938359046ac961f6891728fe259"/>
  <p:tag name="KSO_WM_UNIT_TEXT_FILL_FORE_SCHEMECOLOR_INDEX_BRIGHTNESS" val="0.25"/>
  <p:tag name="KSO_WM_UNIT_TEXT_FILL_FORE_SCHEMECOLOR_INDEX" val="13"/>
  <p:tag name="KSO_WM_UNIT_TEXT_FILL_TYPE" val="1"/>
  <p:tag name="KSO_WM_TEMPLATE_ASSEMBLE_XID" val="5fa3f4980f63d42c4845aca3"/>
  <p:tag name="KSO_WM_TEMPLATE_ASSEMBLE_GROUPID" val="5fa3f4980f63d42c4845aca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27*88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4508_1*d*1"/>
  <p:tag name="KSO_WM_TEMPLATE_CATEGORY" val="diagram"/>
  <p:tag name="KSO_WM_TEMPLATE_INDEX" val="2021450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78f7976eed3498d8f456a647fdc28a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cm&quot;,&quot;fill_mode&quot;:&quot;full&quot;,&quot;sacle_strategy&quot;:&quot;smart&quot;}"/>
  <p:tag name="KSO_WM_ASSEMBLE_CHIP_INDEX" val="9d64a7dbb73843d5ac5c6771a623e814"/>
  <p:tag name="KSO_WM_UNIT_PLACING_PICTURE" val="221415.584"/>
  <p:tag name="KSO_WM_UNIT_SUPPORT_UNIT_TYPE" val="[&quot;d&quot;]"/>
  <p:tag name="KSO_WM_TEMPLATE_ASSEMBLE_XID" val="5fa3f4980f63d42c4845aca3"/>
  <p:tag name="KSO_WM_TEMPLATE_ASSEMBLE_GROUPID" val="5fa3f4980f63d42c4845aca3"/>
  <p:tag name="KSO_WM_UNIT_PLACING_PICTURE_INFO" val="{&quot;code&quot;:&quot;&quot;,&quot;full_picture&quot;:true,&quot;margin&quot;:{&quot;bottom&quot;:47.481710158434296,&quot;top&quot;:46.293103448275858},&quot;scheme&quot;:&quot;1-1&quot;,&quot;spacing&quot;:5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27*88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diagram20214508_1*d*2"/>
  <p:tag name="KSO_WM_TEMPLATE_CATEGORY" val="diagram"/>
  <p:tag name="KSO_WM_TEMPLATE_INDEX" val="2021450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6547b3d983c940d592287ee4739de77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UNIT_SM_LIMIT_TYPE" val="0"/>
  <p:tag name="KSO_WM_CHIP_FILLAREA_FILL_RULE" val="{&quot;fill_align&quot;:&quot;cm&quot;,&quot;fill_mode&quot;:&quot;full&quot;,&quot;sacle_strategy&quot;:&quot;smart&quot;}"/>
  <p:tag name="KSO_WM_ASSEMBLE_CHIP_INDEX" val="dfdea4193bbd4950aaa458bb6f28344e"/>
  <p:tag name="KSO_WM_UNIT_PLACING_PICTURE" val="221425.791"/>
  <p:tag name="KSO_WM_UNIT_SUPPORT_UNIT_TYPE" val="[&quot;d&quot;]"/>
  <p:tag name="KSO_WM_TEMPLATE_ASSEMBLE_XID" val="5fa3f4980f63d42c4845aca3"/>
  <p:tag name="KSO_WM_TEMPLATE_ASSEMBLE_GROUPID" val="5fa3f4980f63d42c4845aca3"/>
  <p:tag name="KSO_WM_UNIT_PLACING_PICTURE_INFO" val="{&quot;code&quot;:&quot;&quot;,&quot;full_picture&quot;:true,&quot;margin&quot;:{&quot;bottom&quot;:87.265160523186665,&quot;top&quot;:86.413793103448285},&quot;scheme&quot;:&quot;1-1&quot;,&quot;spacing&quot;: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4286820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  <p:tag name="KSO_WM_BEAUTIFY_FLAG" val="#wm#"/>
  <p:tag name="KSO_WM_TEMPLATE_CATEGORY" val="diagram"/>
  <p:tag name="KSO_WM_TEMPLATE_INDEX" val="20216171"/>
  <p:tag name="KSO_WM_SLIDE_ID" val="diagram2021617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6*540"/>
  <p:tag name="KSO_WM_SLIDE_POSITION" val="0*0"/>
  <p:tag name="KSO_WM_TAG_VERSION" val="1.0"/>
  <p:tag name="KSO_WM_SLIDE_LAYOUT" val="a_b_d_f"/>
  <p:tag name="KSO_WM_SLIDE_LAYOUT_CNT" val="1_1_1_1"/>
  <p:tag name="KSO_WM_SLIDE_LAYOUT_INFO" val="{&quot;direction&quot;:1,&quot;id&quot;:&quot;2020-11-19T10:29:37&quot;,&quot;maxSize&quot;:{&quot;size1&quot;:33.700000000000003},&quot;minSize&quot;:{&quot;size1&quot;:33.700000000000003},&quot;normalSize&quot;:{&quot;size1&quot;:33.700000000000003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0-11-19T10:29:37&quot;,&quot;maxSize&quot;:{&quot;size1&quot;:70.299999999999997},&quot;minSize&quot;:{&quot;size1&quot;:30.100000000000001},&quot;normalSize&quot;:{&quot;size1&quot;:30.100000000000001},&quot;subLayout&quot;:[{&quot;id&quot;:&quot;2020-11-19T10:29:37&quot;,&quot;margin&quot;:{&quot;bottom&quot;:0.026000002399086952,&quot;left&quot;:1.6929999589920044,&quot;right&quot;:1.6670000553131104,&quot;top&quot;:1.6929999589920044},&quot;type&quot;:0},{&quot;id&quot;:&quot;2020-11-19T10:29:37&quot;,&quot;margin&quot;:{&quot;bottom&quot;:1.7289999723434448,&quot;left&quot;:1.6929999589920044,&quot;right&quot;:1.6670000553131104,&quot;top&quot;:0.81999999284744263},&quot;type&quot;:0}],&quot;type&quot;:0},{&quot;id&quot;:&quot;2020-11-19T10:29:37&quot;,&quot;margin&quot;:{&quot;bottom&quot;:1.7289999723434448,&quot;left&quot;:1.7200000286102295,&quot;right&quot;:1.7280000448226929,&quot;top&quot;:1.7289999723434448},&quot;type&quot;:0}],&quot;type&quot;:0}"/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af2f998712faa657a542"/>
  <p:tag name="KSO_WM_CHIP_FILLPROP" val="[[{&quot;text_align&quot;:&quot;lt&quot;,&quot;text_direction&quot;:&quot;horizontal&quot;,&quot;support_big_font&quot;:false,&quot;picture_toward&quot;:0,&quot;picture_dockside&quot;:[],&quot;fill_id&quot;:&quot;0225a0da544a47ff86a9118303bddb87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992797c1661747f09e07c78fa79955c3&quot;,&quot;fill_align&quot;:&quot;lt&quot;,&quot;chip_types&quot;:[&quot;text&quot;]},{&quot;text_align&quot;:&quot;lm&quot;,&quot;text_direction&quot;:&quot;horizontal&quot;,&quot;support_features&quot;:[&quot;collage&quot;],&quot;support_big_font&quot;:false,&quot;picture_toward&quot;:0,&quot;picture_dockside&quot;:[],&quot;fill_id&quot;:&quot;0829cf37f72e4d7bad062c0a24a4eaae&quot;,&quot;fill_align&quot;:&quot;cm&quot;,&quot;chip_types&quot;:[&quot;diagram&quot;,&quot;text&quot;,&quot;picture&quot;,&quot;chart&quot;,&quot;table&quot;,&quot;video&quot;]}]]"/>
  <p:tag name="KSO_WM_CHIP_DECFILLPROP" val="[]"/>
  <p:tag name="FIXED_XID_TMP" val="5fab54f0341d2fac3cfce989"/>
  <p:tag name="KSO_WM_CHIP_GROUPID" val="5fab54f0341d2fac3cfce989"/>
  <p:tag name="KSO_WM_SLIDE_BK_DARK_LIGHT" val="2"/>
  <p:tag name="KSO_WM_SLIDE_BACKGROUND_TYPE" val="leftRight"/>
  <p:tag name="KSO_WM_SLIDE_SUPPORT_FEATURE_TYPE" val="1"/>
  <p:tag name="KSO_WM_TEMPLATE_ASSEMBLE_XID" val="5fb5d88e2a846156eda54867"/>
  <p:tag name="KSO_WM_TEMPLATE_ASSEMBLE_GROUPID" val="5fb5d88e2a846156eda5486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17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171"/>
  <p:tag name="KSO_WM_UNIT_VALUE" val="425"/>
  <p:tag name="KSO_WM_TEMPLATE_ASSEMBLE_XID" val="5fb5d88e2a846156eda54867"/>
  <p:tag name="KSO_WM_TEMPLATE_ASSEMBLE_GROUPID" val="5fb5d88e2a846156eda5486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6171_1*i*2"/>
  <p:tag name="KSO_WM_TEMPLATE_CATEGORY" val="diagram"/>
  <p:tag name="KSO_WM_TEMPLATE_INDEX" val="2021617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370971afbb94bb8ab187cd14b4e8a00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5fab54f0341d2fac3cfce989"/>
  <p:tag name="KSO_WM_CHIP_XID" val="5facaf2f998712faa657a542"/>
  <p:tag name="KSO_WM_UNIT_LINE_FORE_SCHEMECOLOR_INDEX_BRIGHTNESS" val="0"/>
  <p:tag name="KSO_WM_UNIT_LINE_FORE_SCHEMECOLOR_INDEX" val="5"/>
  <p:tag name="KSO_WM_UNIT_LINE_FILL_TYPE" val="2"/>
  <p:tag name="KSO_WM_TEMPLATE_ASSEMBLE_XID" val="5fb5d88e2a846156eda54867"/>
  <p:tag name="KSO_WM_TEMPLATE_ASSEMBLE_GROUPID" val="5fb5d88e2a846156eda5486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171_1*a*1"/>
  <p:tag name="KSO_WM_TEMPLATE_CATEGORY" val="diagram"/>
  <p:tag name="KSO_WM_TEMPLATE_INDEX" val="2021617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6"/>
  <p:tag name="KSO_WM_UNIT_TYPE" val="a"/>
  <p:tag name="KSO_WM_UNIT_INDEX" val="1"/>
  <p:tag name="KSO_WM_UNIT_PRESET_TEXT" val="标题"/>
  <p:tag name="KSO_WM_CHIP_GROUPID" val="5fb3a2d3bfe68cd3a08997f1"/>
  <p:tag name="KSO_WM_CHIP_XID" val="5fb3a2d3bfe68cd3a08997f2"/>
  <p:tag name="KSO_WM_UNIT_DEC_AREA_ID" val="20909467aa214a0780355e74729bc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adaptive&quot;,&quot;sacle_strategy&quot;:&quot;smart&quot;}"/>
  <p:tag name="KSO_WM_ASSEMBLE_CHIP_INDEX" val="806e7f056f4948aaa6ed2c8df18971cb"/>
  <p:tag name="KSO_WM_UNIT_TEXT_FILL_FORE_SCHEMECOLOR_INDEX_BRIGHTNESS" val="0.15"/>
  <p:tag name="KSO_WM_UNIT_TEXT_FILL_FORE_SCHEMECOLOR_INDEX" val="13"/>
  <p:tag name="KSO_WM_UNIT_TEXT_FILL_TYPE" val="1"/>
  <p:tag name="KSO_WM_TEMPLATE_ASSEMBLE_XID" val="5fb5d88e2a846156eda54867"/>
  <p:tag name="KSO_WM_TEMPLATE_ASSEMBLE_GROUPID" val="5fb5d88e2a846156eda5486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6171_1*f*1"/>
  <p:tag name="KSO_WM_TEMPLATE_CATEGORY" val="diagram"/>
  <p:tag name="KSO_WM_TEMPLATE_INDEX" val="2021617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1e75503941fc49a5ae83eebff573d8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0a52648557774a11b9ba5ab6f2b8d1ea"/>
  <p:tag name="KSO_WM_UNIT_TEXT_FILL_FORE_SCHEMECOLOR_INDEX_BRIGHTNESS" val="0.25"/>
  <p:tag name="KSO_WM_UNIT_TEXT_FILL_FORE_SCHEMECOLOR_INDEX" val="13"/>
  <p:tag name="KSO_WM_UNIT_TEXT_FILL_TYPE" val="1"/>
  <p:tag name="KSO_WM_TEMPLATE_ASSEMBLE_XID" val="5fb5d88e2a846156eda54867"/>
  <p:tag name="KSO_WM_TEMPLATE_ASSEMBLE_GROUPID" val="5fb5d88e2a846156eda5486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73*172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6171_1*d*1"/>
  <p:tag name="KSO_WM_TEMPLATE_CATEGORY" val="diagram"/>
  <p:tag name="KSO_WM_TEMPLATE_INDEX" val="2021617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f8ee6034809948d69c4bed801d57e4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c933263f6da4647bd4260a2f3d95f70"/>
  <p:tag name="KSO_WM_UNIT_PLACING_PICTURE" val="ac933263f6da4647bd4260a2f3d95f70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5fb5d88e2a846156eda54867"/>
  <p:tag name="KSO_WM_TEMPLATE_ASSEMBLE_GROUPID" val="5fb5d88e2a846156eda54867"/>
  <p:tag name="KSO_WM_UNIT_PICTURE_CLIP_FLAG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  <p:tag name="KSO_WM_SLIDE_ID" val="diagram2021359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12*540"/>
  <p:tag name="KSO_WM_SLIDE_POSITION" val="0*0"/>
  <p:tag name="KSO_WM_TAG_VERSION" val="1.0"/>
  <p:tag name="KSO_WM_BEAUTIFY_FLAG" val="#wm#"/>
  <p:tag name="KSO_WM_TEMPLATE_CATEGORY" val="diagram"/>
  <p:tag name="KSO_WM_TEMPLATE_INDEX" val="20213597"/>
  <p:tag name="KSO_WM_SLIDE_LAYOUT" val="a_b_d_f"/>
  <p:tag name="KSO_WM_SLIDE_LAYOUT_CNT" val="1_1_1_1"/>
  <p:tag name="KSO_WM_SLIDE_LAYOUT_INFO" val="{&quot;direction&quot;:1,&quot;id&quot;:&quot;2020-10-28T21:03:59&quot;,&quot;maxSize&quot;:{&quot;size1&quot;:33.799999999999997},&quot;minSize&quot;:{&quot;size1&quot;:33.799999999999997},&quot;normalSize&quot;:{&quot;size1&quot;:33.799999999999997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0-10-28T21:03:59&quot;,&quot;maxSize&quot;:{&quot;size1&quot;:39.583233077437789},&quot;minSize&quot;:{&quot;size1&quot;:27.38323307743779},&quot;normalSize&quot;:{&quot;size1&quot;:37.067836422818019},&quot;subLayout&quot;:[{&quot;id&quot;:&quot;2020-10-28T21:03:59&quot;,&quot;margin&quot;:{&quot;bottom&quot;:0.026000002399086952,&quot;left&quot;:1.2699999809265137,&quot;right&quot;:1.2699999809265137,&quot;top&quot;:4.445000171661377},&quot;type&quot;:0},{&quot;id&quot;:&quot;2020-10-28T21:03:59&quot;,&quot;margin&quot;:{&quot;bottom&quot;:2.9630000591278076,&quot;left&quot;:1.2699999809265137,&quot;right&quot;:1.2699999809265137,&quot;top&quot;:0.81999999284744263},&quot;type&quot;:0}],&quot;type&quot;:0},{&quot;direction&quot;:1,&quot;id&quot;:&quot;2020-10-28T21:03:59&quot;,&quot;margin&quot;:{&quot;bottom&quot;:4.2329998016357422,&quot;left&quot;:1.6929999589920044,&quot;right&quot;:1.6929999589920044,&quot;top&quot;:4.2329998016357422},&quot;type&quot;:0}],&quot;type&quot;:0}"/>
  <p:tag name="KSO_WM_SLIDE_CAN_ADD_NAVIGATION" val="1"/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f20630a491bb0086638a08"/>
  <p:tag name="KSO_WM_CHIP_FILLPROP" val="[[{&quot;text_align&quot;:&quot;lb&quot;,&quot;text_direction&quot;:&quot;horizontal&quot;,&quot;support_big_font&quot;:false,&quot;fill_id&quot;:&quot;ffb5608610af488dac2993d329f4f04a&quot;,&quot;fill_align&quot;:&quot;lb&quot;,&quot;chip_types&quot;:[&quot;header&quot;]},{&quot;text_align&quot;:&quot;lt&quot;,&quot;text_direction&quot;:&quot;horizontal&quot;,&quot;support_big_font&quot;:false,&quot;fill_id&quot;:&quot;19321385f4cc4a6ea310068d8ebccc22&quot;,&quot;fill_align&quot;:&quot;lt&quot;,&quot;chip_types&quot;:[&quot;text&quot;]},{&quot;text_align&quot;:&quot;lm&quot;,&quot;text_direction&quot;:&quot;horizontal&quot;,&quot;support_features&quot;:[&quot;collage&quot;,&quot;carousel&quot;],&quot;support_big_font&quot;:true,&quot;fill_id&quot;:&quot;8371d3f3a5204144b372af03a665a3ab&quot;,&quot;fill_align&quot;:&quot;lm&quot;,&quot;chip_types&quot;:[&quot;diagram&quot;,&quot;pictext&quot;,&quot;text&quot;,&quot;picture&quot;,&quot;chart&quot;,&quot;table&quot;]}]]"/>
  <p:tag name="KSO_WM_CHIP_DECFILLPROP" val="[]"/>
  <p:tag name="KSO_WM_CHIP_GROUPID" val="5ef20630a491bb0086638a07"/>
  <p:tag name="KSO_WM_SLIDE_BK_DARK_LIGHT" val="2"/>
  <p:tag name="KSO_WM_SLIDE_BACKGROUND_TYPE" val="leftRight"/>
  <p:tag name="KSO_WM_SLIDE_SUPPORT_FEATURE_TYPE" val="3"/>
  <p:tag name="KSO_WM_TEMPLATE_ASSEMBLE_XID" val="5f996c3ce01a7e847d6eddcf"/>
  <p:tag name="KSO_WM_TEMPLATE_ASSEMBLE_GROUPID" val="5f996c3ce01a7e847d6eddcf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3597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3597"/>
  <p:tag name="KSO_WM_UNIT_VALUE" val="450"/>
  <p:tag name="KSO_WM_TEMPLATE_ASSEMBLE_XID" val="5f996c3ce01a7e847d6eddcf"/>
  <p:tag name="KSO_WM_TEMPLATE_ASSEMBLE_GROUPID" val="5f996c3ce01a7e847d6eddcf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SM_LIMIT_TYPE" val="0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2},&quot;ReferentInfo&quot;:{&quot;Id&quot;:&quot;5d9803088054413ea8fd56f3c3091310&quot;,&quot;X&quot;:{&quot;Pos&quot;:2},&quot;Y&quot;:{&quot;Pos&quot;:0}},&quot;whChangeMode&quot;: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3597_1*i*2"/>
  <p:tag name="KSO_WM_TEMPLATE_CATEGORY" val="diagram"/>
  <p:tag name="KSO_WM_TEMPLATE_INDEX" val="20213597"/>
  <p:tag name="KSO_WM_UNIT_LAYERLEVEL" val="1"/>
  <p:tag name="KSO_WM_TAG_VERSION" val="1.0"/>
  <p:tag name="KSO_WM_BEAUTIFY_FLAG" val="#wm#"/>
  <p:tag name="KSO_WM_UNIT_DEC_AREA_ID" val="dc5cc007490149ddb921132e75d8a3ff"/>
  <p:tag name="KSO_WM_CHIP_GROUPID" val="5ef20630a491bb0086638a07"/>
  <p:tag name="KSO_WM_CHIP_XID" val="5ef20630a491bb0086638a08"/>
  <p:tag name="KSO_WM_TEMPLATE_ASSEMBLE_XID" val="5f996c3ce01a7e847d6eddcf"/>
  <p:tag name="KSO_WM_TEMPLATE_ASSEMBLE_GROUPID" val="5f996c3ce01a7e847d6eddcf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标题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3597_1*a*1"/>
  <p:tag name="KSO_WM_TEMPLATE_CATEGORY" val="diagram"/>
  <p:tag name="KSO_WM_TEMPLATE_INDEX" val="20213597"/>
  <p:tag name="KSO_WM_UNIT_LAYERLEVEL" val="1"/>
  <p:tag name="KSO_WM_TAG_VERSION" val="1.0"/>
  <p:tag name="KSO_WM_BEAUTIFY_FLAG" val="#wm#"/>
  <p:tag name="KSO_WM_UNIT_SHOW_EDIT_AREA_INDICATION" val="1"/>
  <p:tag name="KSO_WM_UNIT_DEFAULT_FONT" val="24;44;4"/>
  <p:tag name="KSO_WM_UNIT_BLOCK" val="0"/>
  <p:tag name="KSO_WM_UNIT_DEC_AREA_ID" val="af71a3dfa1394626bcc4c36442d18d8e"/>
  <p:tag name="KSO_WM_CHIP_GROUPID" val="5f0681562c9c209bb8bb14eb"/>
  <p:tag name="KSO_WM_CHIP_XID" val="5f0681562c9c209bb8bb14ec"/>
  <p:tag name="KSO_WM_CHIP_FILLAREA_FILL_RULE" val="{&quot;fill_align&quot;:&quot;lb&quot;,&quot;fill_mode&quot;:&quot;full&quot;,&quot;sacle_strategy&quot;:&quot;smart&quot;}"/>
  <p:tag name="KSO_WM_ASSEMBLE_CHIP_INDEX" val="b4fa3cf276ea4a8ca43284e22a4b87a5"/>
  <p:tag name="KSO_WM_UNIT_TEXT_FILL_FORE_SCHEMECOLOR_INDEX_BRIGHTNESS" val="0"/>
  <p:tag name="KSO_WM_UNIT_TEXT_FILL_FORE_SCHEMECOLOR_INDEX" val="13"/>
  <p:tag name="KSO_WM_UNIT_TEXT_FILL_TYPE" val="1"/>
  <p:tag name="KSO_WM_TEMPLATE_ASSEMBLE_XID" val="5f996c3ce01a7e847d6eddcf"/>
  <p:tag name="KSO_WM_TEMPLATE_ASSEMBLE_GROUPID" val="5f996c3ce01a7e847d6eddcf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4287024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597_1*f*1"/>
  <p:tag name="KSO_WM_TEMPLATE_CATEGORY" val="diagram"/>
  <p:tag name="KSO_WM_TEMPLATE_INDEX" val="20213597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60"/>
  <p:tag name="KSO_WM_UNIT_SHOW_EDIT_AREA_INDICATION" val="1"/>
  <p:tag name="KSO_WM_CHIP_GROUPID" val="5e6b05596848fb12bee65ac8"/>
  <p:tag name="KSO_WM_CHIP_XID" val="5e6b05596848fb12bee65aca"/>
  <p:tag name="KSO_WM_UNIT_DEC_AREA_ID" val="4500de684eb74429a799e3458f975ae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328b058ed6f945498608ae47fa202a71"/>
  <p:tag name="KSO_WM_UNIT_TEXT_FILL_FORE_SCHEMECOLOR_INDEX_BRIGHTNESS" val="0.25"/>
  <p:tag name="KSO_WM_UNIT_TEXT_FILL_FORE_SCHEMECOLOR_INDEX" val="13"/>
  <p:tag name="KSO_WM_UNIT_TEXT_FILL_TYPE" val="1"/>
  <p:tag name="KSO_WM_TEMPLATE_ASSEMBLE_XID" val="5f996c3ce01a7e847d6eddcf"/>
  <p:tag name="KSO_WM_TEMPLATE_ASSEMBLE_GROUPID" val="5f996c3ce01a7e847d6eddcf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99*190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3597_1*d*1"/>
  <p:tag name="KSO_WM_TEMPLATE_CATEGORY" val="diagram"/>
  <p:tag name="KSO_WM_TEMPLATE_INDEX" val="20213597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5d9803088054413ea8fd56f3c309131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d9c8f8e2cb3641ac83cb7b596bc0ef9a"/>
  <p:tag name="KSO_WM_UNIT_PLACING_PICTURE" val="d9c8f8e2cb3641ac83cb7b596bc0ef9a"/>
  <p:tag name="KSO_WM_UNIT_SUPPORT_BIG_FONT" val="1"/>
  <p:tag name="KSO_WM_UNIT_SUPPORT_UNIT_TYPE" val="[&quot;l&quot;,&quot;m&quot;,&quot;n&quot;,&quot;o&quot;,&quot;p&quot;,&quot;q&quot;,&quot;r&quot;,&quot;δ&quot;,&quot;ε&quot;,&quot;ζ&quot;,&quot;η&quot;,&quot;d&quot;,&quot;α&quot;,&quot;β&quot;]"/>
  <p:tag name="KSO_WM_TEMPLATE_ASSEMBLE_XID" val="5f996c3ce01a7e847d6eddcf"/>
  <p:tag name="KSO_WM_TEMPLATE_ASSEMBLE_GROUPID" val="5f996c3ce01a7e847d6eddcf"/>
  <p:tag name="KSO_WM_UNIT_PICTURE_CLIP_FLAG" val="0"/>
  <p:tag name="KSO_WM_UNIT_PLACING_PICTURE_USER_VIEWPORT" val="{&quot;height&quot;:4500.2692913385827,&quot;width&quot;:8100.0598425196849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  <p:tag name="KSO_WM_SLIDE_ID" val="diagram2021617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6*540"/>
  <p:tag name="KSO_WM_SLIDE_POSITION" val="0*0"/>
  <p:tag name="KSO_WM_TAG_VERSION" val="1.0"/>
  <p:tag name="KSO_WM_BEAUTIFY_FLAG" val="#wm#"/>
  <p:tag name="KSO_WM_TEMPLATE_CATEGORY" val="diagram"/>
  <p:tag name="KSO_WM_TEMPLATE_INDEX" val="20216171"/>
  <p:tag name="KSO_WM_SLIDE_LAYOUT" val="a_b_d_f"/>
  <p:tag name="KSO_WM_SLIDE_LAYOUT_CNT" val="1_1_1_1"/>
  <p:tag name="KSO_WM_SLIDE_CAN_ADD_NAVIGATION" val="1"/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af2f998712faa657a542"/>
  <p:tag name="KSO_WM_CHIP_FILLPROP" val="[[{&quot;text_align&quot;:&quot;lt&quot;,&quot;text_direction&quot;:&quot;horizontal&quot;,&quot;support_big_font&quot;:false,&quot;picture_toward&quot;:0,&quot;picture_dockside&quot;:[],&quot;fill_id&quot;:&quot;0225a0da544a47ff86a9118303bddb87&quot;,&quot;fill_align&quot;:&quot;lt&quot;,&quot;chip_types&quot;:[&quot;header&quot;]},{&quot;text_align&quot;:&quot;lt&quot;,&quot;text_direction&quot;:&quot;horizontal&quot;,&quot;support_big_font&quot;:false,&quot;picture_toward&quot;:0,&quot;picture_dockside&quot;:[],&quot;fill_id&quot;:&quot;992797c1661747f09e07c78fa79955c3&quot;,&quot;fill_align&quot;:&quot;lt&quot;,&quot;chip_types&quot;:[&quot;text&quot;]},{&quot;text_align&quot;:&quot;lm&quot;,&quot;text_direction&quot;:&quot;horizontal&quot;,&quot;support_features&quot;:[&quot;collage&quot;],&quot;support_big_font&quot;:false,&quot;picture_toward&quot;:0,&quot;picture_dockside&quot;:[],&quot;fill_id&quot;:&quot;0829cf37f72e4d7bad062c0a24a4eaae&quot;,&quot;fill_align&quot;:&quot;cm&quot;,&quot;chip_types&quot;:[&quot;diagram&quot;,&quot;text&quot;,&quot;picture&quot;,&quot;chart&quot;,&quot;table&quot;,&quot;video&quot;]}]]"/>
  <p:tag name="KSO_WM_CHIP_DECFILLPROP" val="[]"/>
  <p:tag name="KSO_WM_CHIP_GROUPID" val="5fab54f0341d2fac3cfce989"/>
  <p:tag name="KSO_WM_SLIDE_BK_DARK_LIGHT" val="2"/>
  <p:tag name="KSO_WM_SLIDE_BACKGROUND_TYPE" val="leftRight"/>
  <p:tag name="KSO_WM_SLIDE_SUPPORT_FEATURE_TYPE" val="1"/>
  <p:tag name="KSO_WM_TEMPLATE_ASSEMBLE_XID" val="5fb5d88e2a846156eda54867"/>
  <p:tag name="KSO_WM_TEMPLATE_ASSEMBLE_GROUPID" val="5fb5d88e2a846156eda54867"/>
  <p:tag name="KSO_WM_SLIDE_LAYOUT_INFO" val="{&quot;direction&quot;:1,&quot;id&quot;:&quot;2020-11-19T10:29:37&quot;,&quot;maxSize&quot;:{&quot;size1&quot;:33.700000000000003},&quot;minSize&quot;:{&quot;size1&quot;:33.700000000000003},&quot;normalSize&quot;:{&quot;size1&quot;:33.700000000000003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0-11-19T10:29:37&quot;,&quot;maxSize&quot;:{&quot;size1&quot;:70.299999999999997},&quot;minSize&quot;:{&quot;size1&quot;:30.100000000000001},&quot;normalSize&quot;:{&quot;size1&quot;:39.692407407407408},&quot;subLayout&quot;:[{&quot;id&quot;:&quot;2020-11-19T10:29:37&quot;,&quot;margin&quot;:{&quot;bottom&quot;:0.026000002399086952,&quot;left&quot;:1.6929999589920044,&quot;right&quot;:1.6670000553131104,&quot;top&quot;:1.6929999589920044},&quot;type&quot;:0},{&quot;id&quot;:&quot;2020-11-19T10:29:37&quot;,&quot;margin&quot;:{&quot;bottom&quot;:1.7289999723434448,&quot;left&quot;:1.6929999589920044,&quot;right&quot;:1.6670000553131104,&quot;top&quot;:0.81999999284744263},&quot;type&quot;:0}],&quot;type&quot;:0},{&quot;id&quot;:&quot;2020-11-19T10:29:37&quot;,&quot;margin&quot;:{&quot;bottom&quot;:1.7289999723434448,&quot;left&quot;:1.7200000286102295,&quot;right&quot;:1.7280000448226929,&quot;top&quot;:1.7289999723434448},&quot;type&quot;:0}],&quot;type&quot;:0}"/>
  <p:tag name="FIXED_XID_TMP" val="5fab54f0341d2fac3cfce98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171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16171"/>
  <p:tag name="KSO_WM_UNIT_VALUE" val="425"/>
  <p:tag name="KSO_WM_TEMPLATE_ASSEMBLE_XID" val="5fb5d88e2a846156eda54867"/>
  <p:tag name="KSO_WM_TEMPLATE_ASSEMBLE_GROUPID" val="5fb5d88e2a846156eda5486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6171_1*i*2"/>
  <p:tag name="KSO_WM_TEMPLATE_CATEGORY" val="diagram"/>
  <p:tag name="KSO_WM_TEMPLATE_INDEX" val="20216171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370971afbb94bb8ab187cd14b4e8a00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5fab54f0341d2fac3cfce989"/>
  <p:tag name="KSO_WM_CHIP_XID" val="5facaf2f998712faa657a542"/>
  <p:tag name="KSO_WM_UNIT_LINE_FORE_SCHEMECOLOR_INDEX_BRIGHTNESS" val="0"/>
  <p:tag name="KSO_WM_UNIT_LINE_FORE_SCHEMECOLOR_INDEX" val="5"/>
  <p:tag name="KSO_WM_UNIT_LINE_FILL_TYPE" val="2"/>
  <p:tag name="KSO_WM_TEMPLATE_ASSEMBLE_XID" val="5fb5d88e2a846156eda54867"/>
  <p:tag name="KSO_WM_TEMPLATE_ASSEMBLE_GROUPID" val="5fb5d88e2a846156eda5486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6171_1*a*1"/>
  <p:tag name="KSO_WM_TEMPLATE_CATEGORY" val="diagram"/>
  <p:tag name="KSO_WM_TEMPLATE_INDEX" val="2021617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6"/>
  <p:tag name="KSO_WM_UNIT_TYPE" val="a"/>
  <p:tag name="KSO_WM_UNIT_INDEX" val="1"/>
  <p:tag name="KSO_WM_UNIT_PRESET_TEXT" val="标题"/>
  <p:tag name="KSO_WM_CHIP_GROUPID" val="5fb3a2d3bfe68cd3a08997f1"/>
  <p:tag name="KSO_WM_CHIP_XID" val="5fb3a2d3bfe68cd3a08997f2"/>
  <p:tag name="KSO_WM_UNIT_DEC_AREA_ID" val="20909467aa214a0780355e74729bc44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adaptive&quot;,&quot;sacle_strategy&quot;:&quot;smart&quot;}"/>
  <p:tag name="KSO_WM_ASSEMBLE_CHIP_INDEX" val="806e7f056f4948aaa6ed2c8df18971cb"/>
  <p:tag name="KSO_WM_UNIT_TEXT_FILL_FORE_SCHEMECOLOR_INDEX_BRIGHTNESS" val="0.15"/>
  <p:tag name="KSO_WM_UNIT_TEXT_FILL_FORE_SCHEMECOLOR_INDEX" val="13"/>
  <p:tag name="KSO_WM_UNIT_TEXT_FILL_TYPE" val="1"/>
  <p:tag name="KSO_WM_TEMPLATE_ASSEMBLE_XID" val="5fb5d88e2a846156eda54867"/>
  <p:tag name="KSO_WM_TEMPLATE_ASSEMBLE_GROUPID" val="5fb5d88e2a846156eda5486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6171_1*f*1"/>
  <p:tag name="KSO_WM_TEMPLATE_CATEGORY" val="diagram"/>
  <p:tag name="KSO_WM_TEMPLATE_INDEX" val="20216171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1e75503941fc49a5ae83eebff573d8d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0a52648557774a11b9ba5ab6f2b8d1ea"/>
  <p:tag name="KSO_WM_UNIT_TEXT_FILL_FORE_SCHEMECOLOR_INDEX_BRIGHTNESS" val="0.25"/>
  <p:tag name="KSO_WM_UNIT_TEXT_FILL_FORE_SCHEMECOLOR_INDEX" val="13"/>
  <p:tag name="KSO_WM_UNIT_TEXT_FILL_TYPE" val="1"/>
  <p:tag name="KSO_WM_TEMPLATE_ASSEMBLE_XID" val="5fb5d88e2a846156eda54867"/>
  <p:tag name="KSO_WM_TEMPLATE_ASSEMBLE_GROUPID" val="5fb5d88e2a846156eda5486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73*172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6171_1*d*1"/>
  <p:tag name="KSO_WM_TEMPLATE_CATEGORY" val="diagram"/>
  <p:tag name="KSO_WM_TEMPLATE_INDEX" val="2021617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f8ee6034809948d69c4bed801d57e46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c933263f6da4647bd4260a2f3d95f70"/>
  <p:tag name="KSO_WM_UNIT_PLACING_PICTURE" val="ac933263f6da4647bd4260a2f3d95f70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5fb5d88e2a846156eda54867"/>
  <p:tag name="KSO_WM_TEMPLATE_ASSEMBLE_GROUPID" val="5fb5d88e2a846156eda54867"/>
  <p:tag name="KSO_WM_UNIT_PICTURE_CLIP_FLAG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4286956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4287038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4286929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42867796"/>
</p:tagLst>
</file>

<file path=ppt/theme/theme1.xml><?xml version="1.0" encoding="utf-8"?>
<a:theme xmlns:a="http://schemas.openxmlformats.org/drawingml/2006/main" name="清风素材 https://12sc.taobao.com/">
  <a:themeElements>
    <a:clrScheme name="自定义 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4F81B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5">
      <a:majorFont>
        <a:latin typeface="Franklin Gothic Medium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清风素材 https://12sc.taobao.com/">
  <a:themeElements>
    <a:clrScheme name="自定义 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4F81B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5">
      <a:majorFont>
        <a:latin typeface="Franklin Gothic Medium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351</Words>
  <Application>Microsoft Office PowerPoint</Application>
  <PresentationFormat>全屏显示(16:9)</PresentationFormat>
  <Paragraphs>72</Paragraphs>
  <Slides>25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宋体</vt:lpstr>
      <vt:lpstr>Arial</vt:lpstr>
      <vt:lpstr>Calibri</vt:lpstr>
      <vt:lpstr>造字工房俊雅锐宋体验版常规体</vt:lpstr>
      <vt:lpstr>微软雅黑</vt:lpstr>
      <vt:lpstr>Wingdings</vt:lpstr>
      <vt:lpstr>Franklin Gothic Medium</vt:lpstr>
      <vt:lpstr>清风素材 https://12sc.taobao.com/</vt:lpstr>
      <vt:lpstr>1_清风素材 https://12sc.taobao.com/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如来佛组简易操作系统FOS</dc:title>
  <dc:subject>12sc.taobao.com</dc:subject>
  <dc:creator/>
  <dc:description>12sc.taobao.com</dc:description>
  <cp:lastModifiedBy>Dar Frog</cp:lastModifiedBy>
  <cp:revision>164</cp:revision>
  <dcterms:created xsi:type="dcterms:W3CDTF">2015-01-23T04:02:00Z</dcterms:created>
  <dcterms:modified xsi:type="dcterms:W3CDTF">2020-12-14T00:48:57Z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